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66CDEA-6F12-73F2-3D76-5DA4951D109E}" v="348" dt="2025-06-16T16:45:44.2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chin Bhanderi" userId="44e83238f391cbe6" providerId="Windows Live" clId="Web-{4F981555-9A26-0D19-B3C7-E025E7BAF46E}"/>
    <pc:docChg chg="modSld">
      <pc:chgData name="Sachin Bhanderi" userId="44e83238f391cbe6" providerId="Windows Live" clId="Web-{4F981555-9A26-0D19-B3C7-E025E7BAF46E}" dt="2025-06-12T14:41:19.065" v="1" actId="20577"/>
      <pc:docMkLst>
        <pc:docMk/>
      </pc:docMkLst>
      <pc:sldChg chg="addSp modSp mod setBg">
        <pc:chgData name="Sachin Bhanderi" userId="44e83238f391cbe6" providerId="Windows Live" clId="Web-{4F981555-9A26-0D19-B3C7-E025E7BAF46E}" dt="2025-06-12T14:41:19.065" v="1" actId="20577"/>
        <pc:sldMkLst>
          <pc:docMk/>
          <pc:sldMk cId="109857222" sldId="256"/>
        </pc:sldMkLst>
        <pc:spChg chg="mo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chin Bhanderi" userId="44e83238f391cbe6" providerId="Windows Live" clId="Web-{4F981555-9A26-0D19-B3C7-E025E7BAF46E}" dt="2025-06-12T14:41:19.065" v="1" actId="20577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5" creationId="{8F3CF990-ACB8-443A-BB74-D36EC8A00B02}"/>
          </ac:spMkLst>
        </pc:spChg>
        <pc:spChg chg="ad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7" creationId="{65F94F98-3A57-49AA-838E-91AAF600B6EE}"/>
          </ac:spMkLst>
        </pc:spChg>
        <pc:spChg chg="ad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11" creationId="{A0B5529D-5CAA-4BF2-B5C9-34705E7661F9}"/>
          </ac:spMkLst>
        </pc:spChg>
        <pc:spChg chg="ad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13" creationId="{FBD68200-BC03-4015-860B-CD5C30CD76B8}"/>
          </ac:spMkLst>
        </pc:spChg>
        <pc:spChg chg="add">
          <ac:chgData name="Sachin Bhanderi" userId="44e83238f391cbe6" providerId="Windows Live" clId="Web-{4F981555-9A26-0D19-B3C7-E025E7BAF46E}" dt="2025-06-12T14:41:06.768" v="0"/>
          <ac:spMkLst>
            <pc:docMk/>
            <pc:sldMk cId="109857222" sldId="256"/>
            <ac:spMk id="15" creationId="{332A6F87-AC28-4AA8-B8A6-AEBC67BD0D64}"/>
          </ac:spMkLst>
        </pc:spChg>
        <pc:picChg chg="add">
          <ac:chgData name="Sachin Bhanderi" userId="44e83238f391cbe6" providerId="Windows Live" clId="Web-{4F981555-9A26-0D19-B3C7-E025E7BAF46E}" dt="2025-06-12T14:41:06.768" v="0"/>
          <ac:picMkLst>
            <pc:docMk/>
            <pc:sldMk cId="109857222" sldId="256"/>
            <ac:picMk id="6" creationId="{00B98862-BEE1-44FB-A335-A1B9106B445E}"/>
          </ac:picMkLst>
        </pc:picChg>
        <pc:picChg chg="add">
          <ac:chgData name="Sachin Bhanderi" userId="44e83238f391cbe6" providerId="Windows Live" clId="Web-{4F981555-9A26-0D19-B3C7-E025E7BAF46E}" dt="2025-06-12T14:41:06.768" v="0"/>
          <ac:picMkLst>
            <pc:docMk/>
            <pc:sldMk cId="109857222" sldId="256"/>
            <ac:picMk id="9" creationId="{7185CF21-0594-48C0-9F3E-254D6BCE9D9B}"/>
          </ac:picMkLst>
        </pc:picChg>
      </pc:sldChg>
    </pc:docChg>
  </pc:docChgLst>
  <pc:docChgLst>
    <pc:chgData name="Sachin Bhanderi" userId="44e83238f391cbe6" providerId="Windows Live" clId="Web-{0095B033-9FDC-0536-6AD9-A711AA54BA40}"/>
    <pc:docChg chg="modSld">
      <pc:chgData name="Sachin Bhanderi" userId="44e83238f391cbe6" providerId="Windows Live" clId="Web-{0095B033-9FDC-0536-6AD9-A711AA54BA40}" dt="2025-06-12T14:48:03.006" v="0"/>
      <pc:docMkLst>
        <pc:docMk/>
      </pc:docMkLst>
      <pc:sldChg chg="addSp delSp modSp mod setBg">
        <pc:chgData name="Sachin Bhanderi" userId="44e83238f391cbe6" providerId="Windows Live" clId="Web-{0095B033-9FDC-0536-6AD9-A711AA54BA40}" dt="2025-06-12T14:48:03.006" v="0"/>
        <pc:sldMkLst>
          <pc:docMk/>
          <pc:sldMk cId="1834456370" sldId="257"/>
        </pc:sldMkLst>
        <pc:spChg chg="mo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2" creationId="{D0D15367-3B46-6C9C-E19D-78F02A4DD62D}"/>
          </ac:spMkLst>
        </pc:spChg>
        <pc:spChg chg="del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3" creationId="{48E2657D-B050-5532-4452-EF483AE6F6C6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12" creationId="{7BA5DE79-30D1-4A10-8DB9-0A6E523A9723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16" creationId="{72168E9E-94E9-4BE3-B88C-C8A468117753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18" creationId="{12107AC1-AA0D-4097-B03D-FD3C632AB886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20" creationId="{7C8D231A-EC46-4736-B00F-76D307082204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22" creationId="{8F3CF990-ACB8-443A-BB74-D36EC8A00B02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30" creationId="{A0B5529D-5CAA-4BF2-B5C9-34705E7661F9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32" creationId="{FBD68200-BC03-4015-860B-CD5C30CD76B8}"/>
          </ac:spMkLst>
        </pc:spChg>
        <pc:spChg chg="add">
          <ac:chgData name="Sachin Bhanderi" userId="44e83238f391cbe6" providerId="Windows Live" clId="Web-{0095B033-9FDC-0536-6AD9-A711AA54BA40}" dt="2025-06-12T14:48:03.006" v="0"/>
          <ac:spMkLst>
            <pc:docMk/>
            <pc:sldMk cId="1834456370" sldId="257"/>
            <ac:spMk id="34" creationId="{332A6F87-AC28-4AA8-B8A6-AEBC67BD0D64}"/>
          </ac:spMkLst>
        </pc:spChg>
      </pc:sldChg>
    </pc:docChg>
  </pc:docChgLst>
  <pc:docChgLst>
    <pc:chgData name="Sachin Bhanderi" userId="44e83238f391cbe6" providerId="Windows Live" clId="Web-{B35969E5-B66D-7B1C-8332-2E34FC165F44}"/>
    <pc:docChg chg="addSld delSld modSld sldOrd">
      <pc:chgData name="Sachin Bhanderi" userId="44e83238f391cbe6" providerId="Windows Live" clId="Web-{B35969E5-B66D-7B1C-8332-2E34FC165F44}" dt="2025-06-13T14:56:16.696" v="161" actId="1076"/>
      <pc:docMkLst>
        <pc:docMk/>
      </pc:docMkLst>
      <pc:sldChg chg="modSp">
        <pc:chgData name="Sachin Bhanderi" userId="44e83238f391cbe6" providerId="Windows Live" clId="Web-{B35969E5-B66D-7B1C-8332-2E34FC165F44}" dt="2025-06-13T14:15:51.440" v="17" actId="20577"/>
        <pc:sldMkLst>
          <pc:docMk/>
          <pc:sldMk cId="109857222" sldId="256"/>
        </pc:sldMkLst>
        <pc:spChg chg="mod">
          <ac:chgData name="Sachin Bhanderi" userId="44e83238f391cbe6" providerId="Windows Live" clId="Web-{B35969E5-B66D-7B1C-8332-2E34FC165F44}" dt="2025-06-13T14:15:51.440" v="17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Sachin Bhanderi" userId="44e83238f391cbe6" providerId="Windows Live" clId="Web-{B35969E5-B66D-7B1C-8332-2E34FC165F44}" dt="2025-06-13T14:15:47.330" v="15" actId="20577"/>
          <ac:spMkLst>
            <pc:docMk/>
            <pc:sldMk cId="109857222" sldId="256"/>
            <ac:spMk id="3" creationId="{00000000-0000-0000-0000-000000000000}"/>
          </ac:spMkLst>
        </pc:spChg>
      </pc:sldChg>
      <pc:sldChg chg="modSp">
        <pc:chgData name="Sachin Bhanderi" userId="44e83238f391cbe6" providerId="Windows Live" clId="Web-{B35969E5-B66D-7B1C-8332-2E34FC165F44}" dt="2025-06-13T14:15:42.502" v="14" actId="20577"/>
        <pc:sldMkLst>
          <pc:docMk/>
          <pc:sldMk cId="1834456370" sldId="257"/>
        </pc:sldMkLst>
        <pc:spChg chg="mod">
          <ac:chgData name="Sachin Bhanderi" userId="44e83238f391cbe6" providerId="Windows Live" clId="Web-{B35969E5-B66D-7B1C-8332-2E34FC165F44}" dt="2025-06-13T14:15:42.502" v="14" actId="20577"/>
          <ac:spMkLst>
            <pc:docMk/>
            <pc:sldMk cId="1834456370" sldId="257"/>
            <ac:spMk id="2" creationId="{D0D15367-3B46-6C9C-E19D-78F02A4DD62D}"/>
          </ac:spMkLst>
        </pc:spChg>
        <pc:spChg chg="mod">
          <ac:chgData name="Sachin Bhanderi" userId="44e83238f391cbe6" providerId="Windows Live" clId="Web-{B35969E5-B66D-7B1C-8332-2E34FC165F44}" dt="2025-06-13T14:15:35.376" v="11" actId="20577"/>
          <ac:spMkLst>
            <pc:docMk/>
            <pc:sldMk cId="1834456370" sldId="257"/>
            <ac:spMk id="9" creationId="{95FD791F-A3D8-2E49-D810-AFDC07A141E3}"/>
          </ac:spMkLst>
        </pc:spChg>
        <pc:graphicFrameChg chg="mod modGraphic">
          <ac:chgData name="Sachin Bhanderi" userId="44e83238f391cbe6" providerId="Windows Live" clId="Web-{B35969E5-B66D-7B1C-8332-2E34FC165F44}" dt="2025-06-13T14:15:39.423" v="13"/>
          <ac:graphicFrameMkLst>
            <pc:docMk/>
            <pc:sldMk cId="1834456370" sldId="257"/>
            <ac:graphicFrameMk id="7" creationId="{087338B4-C48F-4556-54B9-911B3C9C19B2}"/>
          </ac:graphicFrameMkLst>
        </pc:graphicFrameChg>
      </pc:sldChg>
      <pc:sldChg chg="addSp delSp modSp">
        <pc:chgData name="Sachin Bhanderi" userId="44e83238f391cbe6" providerId="Windows Live" clId="Web-{B35969E5-B66D-7B1C-8332-2E34FC165F44}" dt="2025-06-13T14:26:24.643" v="109" actId="20577"/>
        <pc:sldMkLst>
          <pc:docMk/>
          <pc:sldMk cId="667320120" sldId="258"/>
        </pc:sldMkLst>
        <pc:spChg chg="add mod">
          <ac:chgData name="Sachin Bhanderi" userId="44e83238f391cbe6" providerId="Windows Live" clId="Web-{B35969E5-B66D-7B1C-8332-2E34FC165F44}" dt="2025-06-13T14:26:24.643" v="109" actId="20577"/>
          <ac:spMkLst>
            <pc:docMk/>
            <pc:sldMk cId="667320120" sldId="258"/>
            <ac:spMk id="3" creationId="{652F8329-4E69-BB3F-63B9-A9338F2CA13E}"/>
          </ac:spMkLst>
        </pc:spChg>
        <pc:spChg chg="add del mod">
          <ac:chgData name="Sachin Bhanderi" userId="44e83238f391cbe6" providerId="Windows Live" clId="Web-{B35969E5-B66D-7B1C-8332-2E34FC165F44}" dt="2025-06-13T14:25:54.797" v="101"/>
          <ac:spMkLst>
            <pc:docMk/>
            <pc:sldMk cId="667320120" sldId="258"/>
            <ac:spMk id="5" creationId="{2789A0EF-84BF-4343-C699-77484DE60308}"/>
          </ac:spMkLst>
        </pc:spChg>
        <pc:spChg chg="mod">
          <ac:chgData name="Sachin Bhanderi" userId="44e83238f391cbe6" providerId="Windows Live" clId="Web-{B35969E5-B66D-7B1C-8332-2E34FC165F44}" dt="2025-06-13T14:26:03.579" v="102" actId="20577"/>
          <ac:spMkLst>
            <pc:docMk/>
            <pc:sldMk cId="667320120" sldId="258"/>
            <ac:spMk id="9" creationId="{ABF125DF-F577-6D6F-AB0A-FB799FA242C4}"/>
          </ac:spMkLst>
        </pc:spChg>
        <pc:spChg chg="del mod">
          <ac:chgData name="Sachin Bhanderi" userId="44e83238f391cbe6" providerId="Windows Live" clId="Web-{B35969E5-B66D-7B1C-8332-2E34FC165F44}" dt="2025-06-13T14:18:36.874" v="52"/>
          <ac:spMkLst>
            <pc:docMk/>
            <pc:sldMk cId="667320120" sldId="258"/>
            <ac:spMk id="41" creationId="{4B3F5401-7C03-708E-5300-4F76EFD9F552}"/>
          </ac:spMkLst>
        </pc:spChg>
      </pc:sldChg>
      <pc:sldChg chg="addSp delSp modSp add ord replId">
        <pc:chgData name="Sachin Bhanderi" userId="44e83238f391cbe6" providerId="Windows Live" clId="Web-{B35969E5-B66D-7B1C-8332-2E34FC165F44}" dt="2025-06-13T14:56:16.696" v="161" actId="1076"/>
        <pc:sldMkLst>
          <pc:docMk/>
          <pc:sldMk cId="431725977" sldId="259"/>
        </pc:sldMkLst>
        <pc:spChg chg="mod">
          <ac:chgData name="Sachin Bhanderi" userId="44e83238f391cbe6" providerId="Windows Live" clId="Web-{B35969E5-B66D-7B1C-8332-2E34FC165F44}" dt="2025-06-13T14:20:44.461" v="68" actId="20577"/>
          <ac:spMkLst>
            <pc:docMk/>
            <pc:sldMk cId="431725977" sldId="259"/>
            <ac:spMk id="2" creationId="{00ABE4F1-09B3-465C-3F18-9D927456437B}"/>
          </ac:spMkLst>
        </pc:spChg>
        <pc:spChg chg="add mod">
          <ac:chgData name="Sachin Bhanderi" userId="44e83238f391cbe6" providerId="Windows Live" clId="Web-{B35969E5-B66D-7B1C-8332-2E34FC165F44}" dt="2025-06-13T14:44:37.895" v="156" actId="20577"/>
          <ac:spMkLst>
            <pc:docMk/>
            <pc:sldMk cId="431725977" sldId="259"/>
            <ac:spMk id="3" creationId="{18D6F572-9DD2-2592-13B3-7AA2C927E88B}"/>
          </ac:spMkLst>
        </pc:spChg>
        <pc:spChg chg="add mod">
          <ac:chgData name="Sachin Bhanderi" userId="44e83238f391cbe6" providerId="Windows Live" clId="Web-{B35969E5-B66D-7B1C-8332-2E34FC165F44}" dt="2025-06-13T14:56:05.946" v="160" actId="14100"/>
          <ac:spMkLst>
            <pc:docMk/>
            <pc:sldMk cId="431725977" sldId="259"/>
            <ac:spMk id="4" creationId="{A23C6783-0E63-47D7-2D5D-5B6CBA92B4AE}"/>
          </ac:spMkLst>
        </pc:spChg>
        <pc:spChg chg="mod">
          <ac:chgData name="Sachin Bhanderi" userId="44e83238f391cbe6" providerId="Windows Live" clId="Web-{B35969E5-B66D-7B1C-8332-2E34FC165F44}" dt="2025-06-13T14:56:16.696" v="161" actId="1076"/>
          <ac:spMkLst>
            <pc:docMk/>
            <pc:sldMk cId="431725977" sldId="259"/>
            <ac:spMk id="9" creationId="{8C5905CA-F2C8-F914-099A-3D4D939E2036}"/>
          </ac:spMkLst>
        </pc:spChg>
        <pc:graphicFrameChg chg="del">
          <ac:chgData name="Sachin Bhanderi" userId="44e83238f391cbe6" providerId="Windows Live" clId="Web-{B35969E5-B66D-7B1C-8332-2E34FC165F44}" dt="2025-06-13T14:36:40.610" v="110"/>
          <ac:graphicFrameMkLst>
            <pc:docMk/>
            <pc:sldMk cId="431725977" sldId="259"/>
            <ac:graphicFrameMk id="7" creationId="{F144DB66-2E3F-518B-37E9-ED7BA1CB481D}"/>
          </ac:graphicFrameMkLst>
        </pc:graphicFrameChg>
      </pc:sldChg>
      <pc:sldChg chg="new del">
        <pc:chgData name="Sachin Bhanderi" userId="44e83238f391cbe6" providerId="Windows Live" clId="Web-{B35969E5-B66D-7B1C-8332-2E34FC165F44}" dt="2025-06-13T14:19:51.036" v="58"/>
        <pc:sldMkLst>
          <pc:docMk/>
          <pc:sldMk cId="2602325594" sldId="259"/>
        </pc:sldMkLst>
      </pc:sldChg>
    </pc:docChg>
  </pc:docChgLst>
  <pc:docChgLst>
    <pc:chgData name="Sachin Bhanderi" userId="44e83238f391cbe6" providerId="Windows Live" clId="Web-{10A07AF7-4964-5617-2818-F8F8762FC2A9}"/>
    <pc:docChg chg="addSld modSld addMainMaster delMainMaster">
      <pc:chgData name="Sachin Bhanderi" userId="44e83238f391cbe6" providerId="Windows Live" clId="Web-{10A07AF7-4964-5617-2818-F8F8762FC2A9}" dt="2025-06-12T14:08:16.035" v="10" actId="20577"/>
      <pc:docMkLst>
        <pc:docMk/>
      </pc:docMkLst>
      <pc:sldChg chg="addSp delSp modSp mod setBg modClrScheme delDesignElem chgLayout">
        <pc:chgData name="Sachin Bhanderi" userId="44e83238f391cbe6" providerId="Windows Live" clId="Web-{10A07AF7-4964-5617-2818-F8F8762FC2A9}" dt="2025-06-12T14:08:16.035" v="10" actId="20577"/>
        <pc:sldMkLst>
          <pc:docMk/>
          <pc:sldMk cId="109857222" sldId="256"/>
        </pc:sldMkLst>
        <pc:spChg chg="mod ord">
          <ac:chgData name="Sachin Bhanderi" userId="44e83238f391cbe6" providerId="Windows Live" clId="Web-{10A07AF7-4964-5617-2818-F8F8762FC2A9}" dt="2025-06-12T14:07:34.549" v="4" actId="20577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Sachin Bhanderi" userId="44e83238f391cbe6" providerId="Windows Live" clId="Web-{10A07AF7-4964-5617-2818-F8F8762FC2A9}" dt="2025-06-12T14:08:16.035" v="10" actId="20577"/>
          <ac:spMkLst>
            <pc:docMk/>
            <pc:sldMk cId="109857222" sldId="256"/>
            <ac:spMk id="3" creationId="{00000000-0000-0000-0000-000000000000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8" creationId="{8F9CBE3F-79A8-4F8F-88D9-DAD03D0D281F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10" creationId="{508BEF50-7B1E-49A4-BC19-5F4F1D755E64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12" creationId="{C5CB530E-515E-412C-9DF1-5F8FFBD6F383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14" creationId="{AEA7509D-F04F-40CB-A0B3-EEF16499CC9F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16" creationId="{C39ADB8F-D187-49D7-BDCF-C1B6DC727068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18" creationId="{712D4376-A578-4FF1-94FC-245E7A6A489F}"/>
          </ac:spMkLst>
        </pc:spChg>
        <pc:spChg chg="add del">
          <ac:chgData name="Sachin Bhanderi" userId="44e83238f391cbe6" providerId="Windows Live" clId="Web-{10A07AF7-4964-5617-2818-F8F8762FC2A9}" dt="2025-06-12T13:17:14.194" v="1"/>
          <ac:spMkLst>
            <pc:docMk/>
            <pc:sldMk cId="109857222" sldId="256"/>
            <ac:spMk id="20" creationId="{3FBAD350-5664-4811-A208-657FB882D350}"/>
          </ac:spMkLst>
        </pc:spChg>
        <pc:cxnChg chg="add del">
          <ac:chgData name="Sachin Bhanderi" userId="44e83238f391cbe6" providerId="Windows Live" clId="Web-{10A07AF7-4964-5617-2818-F8F8762FC2A9}" dt="2025-06-12T13:17:14.194" v="1"/>
          <ac:cxnSpMkLst>
            <pc:docMk/>
            <pc:sldMk cId="109857222" sldId="256"/>
            <ac:cxnSpMk id="22" creationId="{56020367-4FD5-4596-8E10-C5F095CD8DBF}"/>
          </ac:cxnSpMkLst>
        </pc:cxnChg>
      </pc:sldChg>
      <pc:sldChg chg="new">
        <pc:chgData name="Sachin Bhanderi" userId="44e83238f391cbe6" providerId="Windows Live" clId="Web-{10A07AF7-4964-5617-2818-F8F8762FC2A9}" dt="2025-06-12T14:07:03.767" v="3"/>
        <pc:sldMkLst>
          <pc:docMk/>
          <pc:sldMk cId="1834456370" sldId="257"/>
        </pc:sldMkLst>
      </pc:sldChg>
      <pc:sldMasterChg chg="del delSldLayout">
        <pc:chgData name="Sachin Bhanderi" userId="44e83238f391cbe6" providerId="Windows Live" clId="Web-{10A07AF7-4964-5617-2818-F8F8762FC2A9}" dt="2025-06-12T13:16:35.942" v="0"/>
        <pc:sldMasterMkLst>
          <pc:docMk/>
          <pc:sldMasterMk cId="2460954070" sldId="2147483660"/>
        </pc:sldMasterMkLst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achin Bhanderi" userId="44e83238f391cbe6" providerId="Windows Live" clId="Web-{10A07AF7-4964-5617-2818-F8F8762FC2A9}" dt="2025-06-12T13:16:35.942" v="0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del addSldLayout delSldLayout">
        <pc:chgData name="Sachin Bhanderi" userId="44e83238f391cbe6" providerId="Windows Live" clId="Web-{10A07AF7-4964-5617-2818-F8F8762FC2A9}" dt="2025-06-12T13:17:14.194" v="1"/>
        <pc:sldMasterMkLst>
          <pc:docMk/>
          <pc:sldMasterMk cId="1027486989" sldId="2147483763"/>
        </pc:sldMasterMkLst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3818846416" sldId="2147483752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3456440154" sldId="2147483753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422067375" sldId="2147483754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548320864" sldId="2147483755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3539591701" sldId="2147483756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624466103" sldId="2147483757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4155291035" sldId="2147483758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520197872" sldId="2147483759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1574428066" sldId="2147483760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3067238184" sldId="2147483761"/>
          </pc:sldLayoutMkLst>
        </pc:sldLayoutChg>
        <pc:sldLayoutChg chg="add del">
          <pc:chgData name="Sachin Bhanderi" userId="44e83238f391cbe6" providerId="Windows Live" clId="Web-{10A07AF7-4964-5617-2818-F8F8762FC2A9}" dt="2025-06-12T13:17:14.194" v="1"/>
          <pc:sldLayoutMkLst>
            <pc:docMk/>
            <pc:sldMasterMk cId="1027486989" sldId="2147483763"/>
            <pc:sldLayoutMk cId="3912429278" sldId="2147483762"/>
          </pc:sldLayoutMkLst>
        </pc:sldLayoutChg>
      </pc:sldMasterChg>
      <pc:sldMasterChg chg="add addSldLayout modSldLayout">
        <pc:chgData name="Sachin Bhanderi" userId="44e83238f391cbe6" providerId="Windows Live" clId="Web-{10A07AF7-4964-5617-2818-F8F8762FC2A9}" dt="2025-06-12T13:17:14.194" v="1"/>
        <pc:sldMasterMkLst>
          <pc:docMk/>
          <pc:sldMasterMk cId="1637151885" sldId="2147483764"/>
        </pc:sldMasterMkLst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997295010" sldId="2147483765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3108440892" sldId="2147483766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020163446" sldId="2147483767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912018368" sldId="2147483768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2568950179" sldId="2147483769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123858558" sldId="2147483770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2480392892" sldId="2147483771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418350714" sldId="2147483772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2730742173" sldId="2147483773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2777002343" sldId="2147483774"/>
          </pc:sldLayoutMkLst>
        </pc:sldLayoutChg>
        <pc:sldLayoutChg chg="add mod replId">
          <pc:chgData name="Sachin Bhanderi" userId="44e83238f391cbe6" providerId="Windows Live" clId="Web-{10A07AF7-4964-5617-2818-F8F8762FC2A9}" dt="2025-06-12T13:17:14.194" v="1"/>
          <pc:sldLayoutMkLst>
            <pc:docMk/>
            <pc:sldMasterMk cId="1637151885" sldId="2147483764"/>
            <pc:sldLayoutMk cId="1160844920" sldId="2147483775"/>
          </pc:sldLayoutMkLst>
        </pc:sldLayoutChg>
      </pc:sldMasterChg>
    </pc:docChg>
  </pc:docChgLst>
  <pc:docChgLst>
    <pc:chgData name="Sachin Bhanderi" userId="44e83238f391cbe6" providerId="Windows Live" clId="Web-{DD66CDEA-6F12-73F2-3D76-5DA4951D109E}"/>
    <pc:docChg chg="addSld delSld modSld sldOrd">
      <pc:chgData name="Sachin Bhanderi" userId="44e83238f391cbe6" providerId="Windows Live" clId="Web-{DD66CDEA-6F12-73F2-3D76-5DA4951D109E}" dt="2025-06-16T16:45:44.278" v="308" actId="20577"/>
      <pc:docMkLst>
        <pc:docMk/>
      </pc:docMkLst>
      <pc:sldChg chg="addSp delSp modSp">
        <pc:chgData name="Sachin Bhanderi" userId="44e83238f391cbe6" providerId="Windows Live" clId="Web-{DD66CDEA-6F12-73F2-3D76-5DA4951D109E}" dt="2025-06-16T16:45:01.855" v="301" actId="20577"/>
        <pc:sldMkLst>
          <pc:docMk/>
          <pc:sldMk cId="1834456370" sldId="257"/>
        </pc:sldMkLst>
        <pc:spChg chg="mod">
          <ac:chgData name="Sachin Bhanderi" userId="44e83238f391cbe6" providerId="Windows Live" clId="Web-{DD66CDEA-6F12-73F2-3D76-5DA4951D109E}" dt="2025-06-16T14:13:01.990" v="102" actId="20577"/>
          <ac:spMkLst>
            <pc:docMk/>
            <pc:sldMk cId="1834456370" sldId="257"/>
            <ac:spMk id="4" creationId="{5CB71B85-3577-0554-F791-78731F1FA6D0}"/>
          </ac:spMkLst>
        </pc:spChg>
        <pc:spChg chg="mod">
          <ac:chgData name="Sachin Bhanderi" userId="44e83238f391cbe6" providerId="Windows Live" clId="Web-{DD66CDEA-6F12-73F2-3D76-5DA4951D109E}" dt="2025-06-16T16:45:01.855" v="301" actId="20577"/>
          <ac:spMkLst>
            <pc:docMk/>
            <pc:sldMk cId="1834456370" sldId="257"/>
            <ac:spMk id="9" creationId="{95FD791F-A3D8-2E49-D810-AFDC07A141E3}"/>
          </ac:spMkLst>
        </pc:spChg>
        <pc:graphicFrameChg chg="add del mod">
          <ac:chgData name="Sachin Bhanderi" userId="44e83238f391cbe6" providerId="Windows Live" clId="Web-{DD66CDEA-6F12-73F2-3D76-5DA4951D109E}" dt="2025-06-16T10:14:43.887" v="7"/>
          <ac:graphicFrameMkLst>
            <pc:docMk/>
            <pc:sldMk cId="1834456370" sldId="257"/>
            <ac:graphicFrameMk id="6" creationId="{D56A1905-3257-94EA-0193-C4AC21BC88E6}"/>
          </ac:graphicFrameMkLst>
        </pc:graphicFrameChg>
        <pc:graphicFrameChg chg="add del mod modGraphic">
          <ac:chgData name="Sachin Bhanderi" userId="44e83238f391cbe6" providerId="Windows Live" clId="Web-{DD66CDEA-6F12-73F2-3D76-5DA4951D109E}" dt="2025-06-16T16:44:01.010" v="298"/>
          <ac:graphicFrameMkLst>
            <pc:docMk/>
            <pc:sldMk cId="1834456370" sldId="257"/>
            <ac:graphicFrameMk id="7" creationId="{087338B4-C48F-4556-54B9-911B3C9C19B2}"/>
          </ac:graphicFrameMkLst>
        </pc:graphicFrameChg>
        <pc:graphicFrameChg chg="add del mod modGraphic">
          <ac:chgData name="Sachin Bhanderi" userId="44e83238f391cbe6" providerId="Windows Live" clId="Web-{DD66CDEA-6F12-73F2-3D76-5DA4951D109E}" dt="2025-06-16T10:15:17.654" v="13"/>
          <ac:graphicFrameMkLst>
            <pc:docMk/>
            <pc:sldMk cId="1834456370" sldId="257"/>
            <ac:graphicFrameMk id="10" creationId="{387FC4A8-BCB4-3C24-1BF3-2B97E6FC9886}"/>
          </ac:graphicFrameMkLst>
        </pc:graphicFrameChg>
      </pc:sldChg>
      <pc:sldChg chg="del ord">
        <pc:chgData name="Sachin Bhanderi" userId="44e83238f391cbe6" providerId="Windows Live" clId="Web-{DD66CDEA-6F12-73F2-3D76-5DA4951D109E}" dt="2025-06-16T13:55:34.840" v="69"/>
        <pc:sldMkLst>
          <pc:docMk/>
          <pc:sldMk cId="667320120" sldId="258"/>
        </pc:sldMkLst>
      </pc:sldChg>
      <pc:sldChg chg="addSp delSp modSp ord delAnim">
        <pc:chgData name="Sachin Bhanderi" userId="44e83238f391cbe6" providerId="Windows Live" clId="Web-{DD66CDEA-6F12-73F2-3D76-5DA4951D109E}" dt="2025-06-16T16:45:44.278" v="308" actId="20577"/>
        <pc:sldMkLst>
          <pc:docMk/>
          <pc:sldMk cId="431725977" sldId="259"/>
        </pc:sldMkLst>
        <pc:spChg chg="mod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2" creationId="{00ABE4F1-09B3-465C-3F18-9D927456437B}"/>
          </ac:spMkLst>
        </pc:spChg>
        <pc:spChg chg="del">
          <ac:chgData name="Sachin Bhanderi" userId="44e83238f391cbe6" providerId="Windows Live" clId="Web-{DD66CDEA-6F12-73F2-3D76-5DA4951D109E}" dt="2025-06-16T11:35:46.879" v="19"/>
          <ac:spMkLst>
            <pc:docMk/>
            <pc:sldMk cId="431725977" sldId="259"/>
            <ac:spMk id="3" creationId="{18D6F572-9DD2-2592-13B3-7AA2C927E88B}"/>
          </ac:spMkLst>
        </pc:spChg>
        <pc:spChg chg="del">
          <ac:chgData name="Sachin Bhanderi" userId="44e83238f391cbe6" providerId="Windows Live" clId="Web-{DD66CDEA-6F12-73F2-3D76-5DA4951D109E}" dt="2025-06-16T11:35:53.942" v="20"/>
          <ac:spMkLst>
            <pc:docMk/>
            <pc:sldMk cId="431725977" sldId="259"/>
            <ac:spMk id="4" creationId="{DE7E2C48-2531-C4C5-DE93-4A9F416A90C5}"/>
          </ac:spMkLst>
        </pc:spChg>
        <pc:spChg chg="mod">
          <ac:chgData name="Sachin Bhanderi" userId="44e83238f391cbe6" providerId="Windows Live" clId="Web-{DD66CDEA-6F12-73F2-3D76-5DA4951D109E}" dt="2025-06-16T16:45:44.278" v="308" actId="20577"/>
          <ac:spMkLst>
            <pc:docMk/>
            <pc:sldMk cId="431725977" sldId="259"/>
            <ac:spMk id="5" creationId="{4CDB06F4-DBA8-1812-5A6E-9C916602A8CD}"/>
          </ac:spMkLst>
        </pc:spChg>
        <pc:spChg chg="add del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145" creationId="{DA83BB23-E235-C8EE-8D9D-50D0E39F0F16}"/>
          </ac:spMkLst>
        </pc:spChg>
        <pc:spChg chg="add del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148" creationId="{DE75EDF5-BDEF-11DF-7300-0AB3DCD005E2}"/>
          </ac:spMkLst>
        </pc:spChg>
        <pc:spChg chg="add del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149" creationId="{DD92E73D-E9A3-65C3-2F84-CD6CDBE02B8E}"/>
          </ac:spMkLst>
        </pc:spChg>
        <pc:spChg chg="add del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150" creationId="{92C6568D-529C-FA94-C404-990C01E7B1CE}"/>
          </ac:spMkLst>
        </pc:spChg>
        <pc:spChg chg="add del">
          <ac:chgData name="Sachin Bhanderi" userId="44e83238f391cbe6" providerId="Windows Live" clId="Web-{DD66CDEA-6F12-73F2-3D76-5DA4951D109E}" dt="2025-06-16T13:57:27.082" v="79"/>
          <ac:spMkLst>
            <pc:docMk/>
            <pc:sldMk cId="431725977" sldId="259"/>
            <ac:spMk id="151" creationId="{BB208F62-F5DF-068D-0E42-8C52D1F15F73}"/>
          </ac:spMkLst>
        </pc:spChg>
        <pc:spChg chg="add del">
          <ac:chgData name="Sachin Bhanderi" userId="44e83238f391cbe6" providerId="Windows Live" clId="Web-{DD66CDEA-6F12-73F2-3D76-5DA4951D109E}" dt="2025-06-16T13:56:49.080" v="72"/>
          <ac:spMkLst>
            <pc:docMk/>
            <pc:sldMk cId="431725977" sldId="259"/>
            <ac:spMk id="156" creationId="{624A1565-B7E1-4C59-84A2-5831F11608D7}"/>
          </ac:spMkLst>
        </pc:spChg>
        <pc:spChg chg="add del">
          <ac:chgData name="Sachin Bhanderi" userId="44e83238f391cbe6" providerId="Windows Live" clId="Web-{DD66CDEA-6F12-73F2-3D76-5DA4951D109E}" dt="2025-06-16T13:56:49.080" v="72"/>
          <ac:spMkLst>
            <pc:docMk/>
            <pc:sldMk cId="431725977" sldId="259"/>
            <ac:spMk id="162" creationId="{EE04A24D-ECF7-4024-BAC2-981BA69CF65C}"/>
          </ac:spMkLst>
        </pc:spChg>
        <pc:spChg chg="add del">
          <ac:chgData name="Sachin Bhanderi" userId="44e83238f391cbe6" providerId="Windows Live" clId="Web-{DD66CDEA-6F12-73F2-3D76-5DA4951D109E}" dt="2025-06-16T13:56:49.080" v="72"/>
          <ac:spMkLst>
            <pc:docMk/>
            <pc:sldMk cId="431725977" sldId="259"/>
            <ac:spMk id="166" creationId="{F8375ABF-52E0-4C78-B2CF-0A949D7D887E}"/>
          </ac:spMkLst>
        </pc:spChg>
        <pc:spChg chg="add del">
          <ac:chgData name="Sachin Bhanderi" userId="44e83238f391cbe6" providerId="Windows Live" clId="Web-{DD66CDEA-6F12-73F2-3D76-5DA4951D109E}" dt="2025-06-16T13:56:59.580" v="74"/>
          <ac:spMkLst>
            <pc:docMk/>
            <pc:sldMk cId="431725977" sldId="259"/>
            <ac:spMk id="170" creationId="{8CD557CE-2AB8-44E1-AABA-A21D2274F34E}"/>
          </ac:spMkLst>
        </pc:spChg>
        <pc:spChg chg="add del">
          <ac:chgData name="Sachin Bhanderi" userId="44e83238f391cbe6" providerId="Windows Live" clId="Web-{DD66CDEA-6F12-73F2-3D76-5DA4951D109E}" dt="2025-06-16T13:56:59.580" v="74"/>
          <ac:spMkLst>
            <pc:docMk/>
            <pc:sldMk cId="431725977" sldId="259"/>
            <ac:spMk id="173" creationId="{3CCA9FB2-FFC7-4B6D-8E30-9D2CC14E7D24}"/>
          </ac:spMkLst>
        </pc:spChg>
        <pc:spChg chg="add del">
          <ac:chgData name="Sachin Bhanderi" userId="44e83238f391cbe6" providerId="Windows Live" clId="Web-{DD66CDEA-6F12-73F2-3D76-5DA4951D109E}" dt="2025-06-16T13:56:59.580" v="74"/>
          <ac:spMkLst>
            <pc:docMk/>
            <pc:sldMk cId="431725977" sldId="259"/>
            <ac:spMk id="175" creationId="{1B566E74-1425-46AC-885D-D2DAEE365F60}"/>
          </ac:spMkLst>
        </pc:spChg>
        <pc:spChg chg="add del">
          <ac:chgData name="Sachin Bhanderi" userId="44e83238f391cbe6" providerId="Windows Live" clId="Web-{DD66CDEA-6F12-73F2-3D76-5DA4951D109E}" dt="2025-06-16T13:56:59.580" v="74"/>
          <ac:spMkLst>
            <pc:docMk/>
            <pc:sldMk cId="431725977" sldId="259"/>
            <ac:spMk id="176" creationId="{06858379-D070-40E4-8A3D-F29E90C5C7C3}"/>
          </ac:spMkLst>
        </pc:spChg>
        <pc:spChg chg="add del">
          <ac:chgData name="Sachin Bhanderi" userId="44e83238f391cbe6" providerId="Windows Live" clId="Web-{DD66CDEA-6F12-73F2-3D76-5DA4951D109E}" dt="2025-06-16T13:57:20.254" v="76"/>
          <ac:spMkLst>
            <pc:docMk/>
            <pc:sldMk cId="431725977" sldId="259"/>
            <ac:spMk id="178" creationId="{40C8693A-B687-4F5E-B86B-B4F11D52347E}"/>
          </ac:spMkLst>
        </pc:spChg>
        <pc:spChg chg="add del">
          <ac:chgData name="Sachin Bhanderi" userId="44e83238f391cbe6" providerId="Windows Live" clId="Web-{DD66CDEA-6F12-73F2-3D76-5DA4951D109E}" dt="2025-06-16T13:57:20.254" v="76"/>
          <ac:spMkLst>
            <pc:docMk/>
            <pc:sldMk cId="431725977" sldId="259"/>
            <ac:spMk id="181" creationId="{E7B58214-716F-43B8-8272-85CE2B9AB0B5}"/>
          </ac:spMkLst>
        </pc:spChg>
        <pc:spChg chg="add del">
          <ac:chgData name="Sachin Bhanderi" userId="44e83238f391cbe6" providerId="Windows Live" clId="Web-{DD66CDEA-6F12-73F2-3D76-5DA4951D109E}" dt="2025-06-16T13:57:20.254" v="76"/>
          <ac:spMkLst>
            <pc:docMk/>
            <pc:sldMk cId="431725977" sldId="259"/>
            <ac:spMk id="182" creationId="{2A5C070E-7DB1-4147-B6A8-D14B9C40E159}"/>
          </ac:spMkLst>
        </pc:spChg>
        <pc:spChg chg="add del">
          <ac:chgData name="Sachin Bhanderi" userId="44e83238f391cbe6" providerId="Windows Live" clId="Web-{DD66CDEA-6F12-73F2-3D76-5DA4951D109E}" dt="2025-06-16T13:57:20.254" v="76"/>
          <ac:spMkLst>
            <pc:docMk/>
            <pc:sldMk cId="431725977" sldId="259"/>
            <ac:spMk id="183" creationId="{A31070C9-36CD-4B65-8159-324995821FB9}"/>
          </ac:spMkLst>
        </pc:spChg>
        <pc:spChg chg="add del">
          <ac:chgData name="Sachin Bhanderi" userId="44e83238f391cbe6" providerId="Windows Live" clId="Web-{DD66CDEA-6F12-73F2-3D76-5DA4951D109E}" dt="2025-06-16T13:57:20.254" v="76"/>
          <ac:spMkLst>
            <pc:docMk/>
            <pc:sldMk cId="431725977" sldId="259"/>
            <ac:spMk id="184" creationId="{89C35FB2-5194-4BE0-92D0-464E2B7116C7}"/>
          </ac:spMkLst>
        </pc:spChg>
        <pc:spChg chg="add del">
          <ac:chgData name="Sachin Bhanderi" userId="44e83238f391cbe6" providerId="Windows Live" clId="Web-{DD66CDEA-6F12-73F2-3D76-5DA4951D109E}" dt="2025-06-16T13:57:27.051" v="78"/>
          <ac:spMkLst>
            <pc:docMk/>
            <pc:sldMk cId="431725977" sldId="259"/>
            <ac:spMk id="186" creationId="{9B0F3308-12C4-4DD7-ABB4-D0DFAA3CF6DE}"/>
          </ac:spMkLst>
        </pc:spChg>
        <pc:spChg chg="add del">
          <ac:chgData name="Sachin Bhanderi" userId="44e83238f391cbe6" providerId="Windows Live" clId="Web-{DD66CDEA-6F12-73F2-3D76-5DA4951D109E}" dt="2025-06-16T13:57:27.051" v="78"/>
          <ac:spMkLst>
            <pc:docMk/>
            <pc:sldMk cId="431725977" sldId="259"/>
            <ac:spMk id="189" creationId="{73AFD74C-283C-45BD-885B-6E6635E4B3F1}"/>
          </ac:spMkLst>
        </pc:spChg>
        <pc:spChg chg="add del">
          <ac:chgData name="Sachin Bhanderi" userId="44e83238f391cbe6" providerId="Windows Live" clId="Web-{DD66CDEA-6F12-73F2-3D76-5DA4951D109E}" dt="2025-06-16T13:57:27.051" v="78"/>
          <ac:spMkLst>
            <pc:docMk/>
            <pc:sldMk cId="431725977" sldId="259"/>
            <ac:spMk id="190" creationId="{CE3DE725-FEB0-422F-BDBA-A29C95768A3F}"/>
          </ac:spMkLst>
        </pc:spChg>
        <pc:spChg chg="add del">
          <ac:chgData name="Sachin Bhanderi" userId="44e83238f391cbe6" providerId="Windows Live" clId="Web-{DD66CDEA-6F12-73F2-3D76-5DA4951D109E}" dt="2025-06-16T13:57:27.051" v="78"/>
          <ac:spMkLst>
            <pc:docMk/>
            <pc:sldMk cId="431725977" sldId="259"/>
            <ac:spMk id="191" creationId="{05058156-257B-4118-BA50-5869C8AF6AD7}"/>
          </ac:spMkLst>
        </pc:spChg>
        <pc:spChg chg="add del">
          <ac:chgData name="Sachin Bhanderi" userId="44e83238f391cbe6" providerId="Windows Live" clId="Web-{DD66CDEA-6F12-73F2-3D76-5DA4951D109E}" dt="2025-06-16T13:58:27.149" v="84"/>
          <ac:spMkLst>
            <pc:docMk/>
            <pc:sldMk cId="431725977" sldId="259"/>
            <ac:spMk id="194" creationId="{624A1565-B7E1-4C59-84A2-5831F11608D7}"/>
          </ac:spMkLst>
        </pc:spChg>
        <pc:spChg chg="add del">
          <ac:chgData name="Sachin Bhanderi" userId="44e83238f391cbe6" providerId="Windows Live" clId="Web-{DD66CDEA-6F12-73F2-3D76-5DA4951D109E}" dt="2025-06-16T13:58:27.149" v="84"/>
          <ac:spMkLst>
            <pc:docMk/>
            <pc:sldMk cId="431725977" sldId="259"/>
            <ac:spMk id="197" creationId="{EE04A24D-ECF7-4024-BAC2-981BA69CF65C}"/>
          </ac:spMkLst>
        </pc:spChg>
        <pc:spChg chg="add del">
          <ac:chgData name="Sachin Bhanderi" userId="44e83238f391cbe6" providerId="Windows Live" clId="Web-{DD66CDEA-6F12-73F2-3D76-5DA4951D109E}" dt="2025-06-16T13:58:27.149" v="84"/>
          <ac:spMkLst>
            <pc:docMk/>
            <pc:sldMk cId="431725977" sldId="259"/>
            <ac:spMk id="198" creationId="{F1C3D135-9831-45A9-8FBE-2A2548C87BCE}"/>
          </ac:spMkLst>
        </pc:spChg>
        <pc:spChg chg="add del">
          <ac:chgData name="Sachin Bhanderi" userId="44e83238f391cbe6" providerId="Windows Live" clId="Web-{DD66CDEA-6F12-73F2-3D76-5DA4951D109E}" dt="2025-06-16T13:58:27.149" v="84"/>
          <ac:spMkLst>
            <pc:docMk/>
            <pc:sldMk cId="431725977" sldId="259"/>
            <ac:spMk id="199" creationId="{F8375ABF-52E0-4C78-B2CF-0A949D7D887E}"/>
          </ac:spMkLst>
        </pc:spChg>
        <pc:spChg chg="add del">
          <ac:chgData name="Sachin Bhanderi" userId="44e83238f391cbe6" providerId="Windows Live" clId="Web-{DD66CDEA-6F12-73F2-3D76-5DA4951D109E}" dt="2025-06-16T13:58:27.118" v="83"/>
          <ac:spMkLst>
            <pc:docMk/>
            <pc:sldMk cId="431725977" sldId="259"/>
            <ac:spMk id="200" creationId="{34BB1BDF-EAFF-49B6-ABF3-7F9B3201C989}"/>
          </ac:spMkLst>
        </pc:spChg>
        <pc:spChg chg="add del">
          <ac:chgData name="Sachin Bhanderi" userId="44e83238f391cbe6" providerId="Windows Live" clId="Web-{DD66CDEA-6F12-73F2-3D76-5DA4951D109E}" dt="2025-06-16T13:58:27.118" v="83"/>
          <ac:spMkLst>
            <pc:docMk/>
            <pc:sldMk cId="431725977" sldId="259"/>
            <ac:spMk id="205" creationId="{725BC238-C762-4D13-A195-D96782130850}"/>
          </ac:spMkLst>
        </pc:spChg>
        <pc:spChg chg="add del">
          <ac:chgData name="Sachin Bhanderi" userId="44e83238f391cbe6" providerId="Windows Live" clId="Web-{DD66CDEA-6F12-73F2-3D76-5DA4951D109E}" dt="2025-06-16T13:58:27.118" v="83"/>
          <ac:spMkLst>
            <pc:docMk/>
            <pc:sldMk cId="431725977" sldId="259"/>
            <ac:spMk id="211" creationId="{380DDC1E-06A0-46BA-AE64-DBDD05947683}"/>
          </ac:spMkLst>
        </pc:spChg>
        <pc:spChg chg="add del">
          <ac:chgData name="Sachin Bhanderi" userId="44e83238f391cbe6" providerId="Windows Live" clId="Web-{DD66CDEA-6F12-73F2-3D76-5DA4951D109E}" dt="2025-06-16T13:58:27.118" v="83"/>
          <ac:spMkLst>
            <pc:docMk/>
            <pc:sldMk cId="431725977" sldId="259"/>
            <ac:spMk id="215" creationId="{F00FBAF5-0C55-4EC9-9950-7797B8DF7726}"/>
          </ac:spMkLst>
        </pc:spChg>
        <pc:spChg chg="add del">
          <ac:chgData name="Sachin Bhanderi" userId="44e83238f391cbe6" providerId="Windows Live" clId="Web-{DD66CDEA-6F12-73F2-3D76-5DA4951D109E}" dt="2025-06-16T13:58:27.118" v="83"/>
          <ac:spMkLst>
            <pc:docMk/>
            <pc:sldMk cId="431725977" sldId="259"/>
            <ac:spMk id="217" creationId="{12BC0108-11C3-4CBB-B5D0-7945DB64D0C6}"/>
          </ac:spMkLst>
        </pc:spChg>
        <pc:spChg chg="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19" creationId="{30DAEC7D-6DC2-4017-82A4-D29BA59FC318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0" creationId="{CA9E1FF6-CCC9-40FF-8995-DDFB6C2232B3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1" creationId="{7CB6F2FC-7257-454A-BF7F-4515943F4F94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3" creationId="{5638CFFE-9077-4273-AE5B-90EE4626B185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5" creationId="{6B5CC5DA-C98E-49F8-97BA-F7E820FAB4AE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7" creationId="{1896B63F-B884-4CA6-BCEA-CB7B43E6238F}"/>
          </ac:spMkLst>
        </pc:spChg>
        <pc:spChg chg="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8" creationId="{74D5E9C3-1490-41D0-8B4C-272B0155962C}"/>
          </ac:spMkLst>
        </pc:spChg>
        <pc:spChg chg="add del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29" creationId="{7BDCCCAB-BA10-4E7D-A3B2-9E56FC09B577}"/>
          </ac:spMkLst>
        </pc:spChg>
        <pc:spChg chg="add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42" creationId="{7273825F-243F-467C-8349-B97E81C3E68B}"/>
          </ac:spMkLst>
        </pc:spChg>
        <pc:spChg chg="add">
          <ac:chgData name="Sachin Bhanderi" userId="44e83238f391cbe6" providerId="Windows Live" clId="Web-{DD66CDEA-6F12-73F2-3D76-5DA4951D109E}" dt="2025-06-16T14:10:51.778" v="88"/>
          <ac:spMkLst>
            <pc:docMk/>
            <pc:sldMk cId="431725977" sldId="259"/>
            <ac:spMk id="244" creationId="{255659AF-6F61-42EF-B761-0862A79DBEB7}"/>
          </ac:spMkLst>
        </pc:spChg>
        <pc:graphicFrameChg chg="add del mod">
          <ac:chgData name="Sachin Bhanderi" userId="44e83238f391cbe6" providerId="Windows Live" clId="Web-{DD66CDEA-6F12-73F2-3D76-5DA4951D109E}" dt="2025-06-16T12:23:53.374" v="68"/>
          <ac:graphicFrameMkLst>
            <pc:docMk/>
            <pc:sldMk cId="431725977" sldId="259"/>
            <ac:graphicFrameMk id="6" creationId="{D35A58CC-1BB6-DAB1-298E-7B2161A356C3}"/>
          </ac:graphicFrameMkLst>
        </pc:graphicFrameChg>
        <pc:picChg chg="add mod">
          <ac:chgData name="Sachin Bhanderi" userId="44e83238f391cbe6" providerId="Windows Live" clId="Web-{DD66CDEA-6F12-73F2-3D76-5DA4951D109E}" dt="2025-06-16T13:56:29.344" v="70"/>
          <ac:picMkLst>
            <pc:docMk/>
            <pc:sldMk cId="431725977" sldId="259"/>
            <ac:picMk id="3" creationId="{D88057B8-33C2-C55D-921E-71D170BFD8DB}"/>
          </ac:picMkLst>
        </pc:picChg>
        <pc:picChg chg="add del mod">
          <ac:chgData name="Sachin Bhanderi" userId="44e83238f391cbe6" providerId="Windows Live" clId="Web-{DD66CDEA-6F12-73F2-3D76-5DA4951D109E}" dt="2025-06-16T14:09:57.540" v="86"/>
          <ac:picMkLst>
            <pc:docMk/>
            <pc:sldMk cId="431725977" sldId="259"/>
            <ac:picMk id="4" creationId="{D02ADBD7-560E-39F9-BED9-960F9F8EB5BE}"/>
          </ac:picMkLst>
        </pc:picChg>
        <pc:picChg chg="add mod">
          <ac:chgData name="Sachin Bhanderi" userId="44e83238f391cbe6" providerId="Windows Live" clId="Web-{DD66CDEA-6F12-73F2-3D76-5DA4951D109E}" dt="2025-06-16T14:10:41.699" v="87"/>
          <ac:picMkLst>
            <pc:docMk/>
            <pc:sldMk cId="431725977" sldId="259"/>
            <ac:picMk id="6" creationId="{615351EE-5EC9-79E4-E97A-4C98CB7D4A1A}"/>
          </ac:picMkLst>
        </pc:picChg>
      </pc:sldChg>
      <pc:sldChg chg="ord">
        <pc:chgData name="Sachin Bhanderi" userId="44e83238f391cbe6" providerId="Windows Live" clId="Web-{DD66CDEA-6F12-73F2-3D76-5DA4951D109E}" dt="2025-06-16T12:21:43.261" v="64"/>
        <pc:sldMkLst>
          <pc:docMk/>
          <pc:sldMk cId="2565308744" sldId="260"/>
        </pc:sldMkLst>
      </pc:sldChg>
      <pc:sldChg chg="addSp delSp modSp add replId addAnim delAnim">
        <pc:chgData name="Sachin Bhanderi" userId="44e83238f391cbe6" providerId="Windows Live" clId="Web-{DD66CDEA-6F12-73F2-3D76-5DA4951D109E}" dt="2025-06-16T16:45:28.590" v="305" actId="20577"/>
        <pc:sldMkLst>
          <pc:docMk/>
          <pc:sldMk cId="1405303927" sldId="261"/>
        </pc:sldMkLst>
        <pc:spChg chg="mod">
          <ac:chgData name="Sachin Bhanderi" userId="44e83238f391cbe6" providerId="Windows Live" clId="Web-{DD66CDEA-6F12-73F2-3D76-5DA4951D109E}" dt="2025-06-16T15:45:13.820" v="113" actId="20577"/>
          <ac:spMkLst>
            <pc:docMk/>
            <pc:sldMk cId="1405303927" sldId="261"/>
            <ac:spMk id="2" creationId="{7E614B38-65AD-8119-38C8-BA9B79884ECF}"/>
          </ac:spMkLst>
        </pc:spChg>
        <pc:spChg chg="del mod">
          <ac:chgData name="Sachin Bhanderi" userId="44e83238f391cbe6" providerId="Windows Live" clId="Web-{DD66CDEA-6F12-73F2-3D76-5DA4951D109E}" dt="2025-06-16T15:50:40.846" v="117"/>
          <ac:spMkLst>
            <pc:docMk/>
            <pc:sldMk cId="1405303927" sldId="261"/>
            <ac:spMk id="5" creationId="{F2F2A95F-2DEA-1808-BD70-94788BEF66B3}"/>
          </ac:spMkLst>
        </pc:spChg>
        <pc:spChg chg="add mod">
          <ac:chgData name="Sachin Bhanderi" userId="44e83238f391cbe6" providerId="Windows Live" clId="Web-{DD66CDEA-6F12-73F2-3D76-5DA4951D109E}" dt="2025-06-16T16:45:08.684" v="302" actId="20577"/>
          <ac:spMkLst>
            <pc:docMk/>
            <pc:sldMk cId="1405303927" sldId="261"/>
            <ac:spMk id="7" creationId="{0102ED41-E6C6-8A07-7E29-3365CD9C6FCF}"/>
          </ac:spMkLst>
        </pc:spChg>
        <pc:spChg chg="add mod">
          <ac:chgData name="Sachin Bhanderi" userId="44e83238f391cbe6" providerId="Windows Live" clId="Web-{DD66CDEA-6F12-73F2-3D76-5DA4951D109E}" dt="2025-06-16T16:40:07.565" v="289" actId="1076"/>
          <ac:spMkLst>
            <pc:docMk/>
            <pc:sldMk cId="1405303927" sldId="261"/>
            <ac:spMk id="9" creationId="{5D35DA4A-2DFA-A580-D12E-D7A18A8FC9AE}"/>
          </ac:spMkLst>
        </pc:spChg>
        <pc:spChg chg="add mod">
          <ac:chgData name="Sachin Bhanderi" userId="44e83238f391cbe6" providerId="Windows Live" clId="Web-{DD66CDEA-6F12-73F2-3D76-5DA4951D109E}" dt="2025-06-16T16:45:15.184" v="303" actId="20577"/>
          <ac:spMkLst>
            <pc:docMk/>
            <pc:sldMk cId="1405303927" sldId="261"/>
            <ac:spMk id="11" creationId="{D1F9FAAE-9C24-F059-F88F-5F8D2D9CEC9B}"/>
          </ac:spMkLst>
        </pc:spChg>
        <pc:spChg chg="add mod">
          <ac:chgData name="Sachin Bhanderi" userId="44e83238f391cbe6" providerId="Windows Live" clId="Web-{DD66CDEA-6F12-73F2-3D76-5DA4951D109E}" dt="2025-06-16T16:45:28.590" v="305" actId="20577"/>
          <ac:spMkLst>
            <pc:docMk/>
            <pc:sldMk cId="1405303927" sldId="261"/>
            <ac:spMk id="13" creationId="{51B0FD8A-B049-D2AC-FDD1-27A31B86BB95}"/>
          </ac:spMkLst>
        </pc:spChg>
        <pc:picChg chg="del">
          <ac:chgData name="Sachin Bhanderi" userId="44e83238f391cbe6" providerId="Windows Live" clId="Web-{DD66CDEA-6F12-73F2-3D76-5DA4951D109E}" dt="2025-06-16T15:44:45.224" v="109"/>
          <ac:picMkLst>
            <pc:docMk/>
            <pc:sldMk cId="1405303927" sldId="261"/>
            <ac:picMk id="3" creationId="{834AAF15-DE99-FBC9-FD4C-D4D963486448}"/>
          </ac:picMkLst>
        </pc:picChg>
        <pc:picChg chg="add mod">
          <ac:chgData name="Sachin Bhanderi" userId="44e83238f391cbe6" providerId="Windows Live" clId="Web-{DD66CDEA-6F12-73F2-3D76-5DA4951D109E}" dt="2025-06-16T16:40:21.831" v="290" actId="14100"/>
          <ac:picMkLst>
            <pc:docMk/>
            <pc:sldMk cId="1405303927" sldId="261"/>
            <ac:picMk id="3" creationId="{C9E13213-D050-4520-CB07-F69CF33ED882}"/>
          </ac:picMkLst>
        </pc:picChg>
        <pc:picChg chg="del">
          <ac:chgData name="Sachin Bhanderi" userId="44e83238f391cbe6" providerId="Windows Live" clId="Web-{DD66CDEA-6F12-73F2-3D76-5DA4951D109E}" dt="2025-06-16T15:44:45.521" v="110"/>
          <ac:picMkLst>
            <pc:docMk/>
            <pc:sldMk cId="1405303927" sldId="261"/>
            <ac:picMk id="6" creationId="{F1EAD80C-073A-0E53-94DF-012A3C88F0F9}"/>
          </ac:picMkLst>
        </pc:picChg>
      </pc:sldChg>
      <pc:sldChg chg="modSp del">
        <pc:chgData name="Sachin Bhanderi" userId="44e83238f391cbe6" providerId="Windows Live" clId="Web-{DD66CDEA-6F12-73F2-3D76-5DA4951D109E}" dt="2025-06-16T12:21:48.386" v="65"/>
        <pc:sldMkLst>
          <pc:docMk/>
          <pc:sldMk cId="4175035232" sldId="261"/>
        </pc:sldMkLst>
        <pc:spChg chg="mod">
          <ac:chgData name="Sachin Bhanderi" userId="44e83238f391cbe6" providerId="Windows Live" clId="Web-{DD66CDEA-6F12-73F2-3D76-5DA4951D109E}" dt="2025-06-16T10:22:42.282" v="18" actId="1076"/>
          <ac:spMkLst>
            <pc:docMk/>
            <pc:sldMk cId="4175035232" sldId="261"/>
            <ac:spMk id="4" creationId="{44772F99-7F1D-036D-8FF4-BEB90D74B729}"/>
          </ac:spMkLst>
        </pc:spChg>
      </pc:sldChg>
    </pc:docChg>
  </pc:docChgLst>
  <pc:docChgLst>
    <pc:chgData name="Sachin Bhanderi" userId="44e83238f391cbe6" providerId="Windows Live" clId="Web-{687CB1C9-5940-E277-E579-0897973791E0}"/>
    <pc:docChg chg="addSld modSld">
      <pc:chgData name="Sachin Bhanderi" userId="44e83238f391cbe6" providerId="Windows Live" clId="Web-{687CB1C9-5940-E277-E579-0897973791E0}" dt="2025-06-13T16:58:35.619" v="244"/>
      <pc:docMkLst>
        <pc:docMk/>
      </pc:docMkLst>
      <pc:sldChg chg="modSp">
        <pc:chgData name="Sachin Bhanderi" userId="44e83238f391cbe6" providerId="Windows Live" clId="Web-{687CB1C9-5940-E277-E579-0897973791E0}" dt="2025-06-13T15:47:38.752" v="144" actId="20577"/>
        <pc:sldMkLst>
          <pc:docMk/>
          <pc:sldMk cId="667320120" sldId="258"/>
        </pc:sldMkLst>
        <pc:spChg chg="mod">
          <ac:chgData name="Sachin Bhanderi" userId="44e83238f391cbe6" providerId="Windows Live" clId="Web-{687CB1C9-5940-E277-E579-0897973791E0}" dt="2025-06-13T15:47:38.752" v="144" actId="20577"/>
          <ac:spMkLst>
            <pc:docMk/>
            <pc:sldMk cId="667320120" sldId="258"/>
            <ac:spMk id="9" creationId="{ABF125DF-F577-6D6F-AB0A-FB799FA242C4}"/>
          </ac:spMkLst>
        </pc:spChg>
      </pc:sldChg>
      <pc:sldChg chg="addSp delSp modSp">
        <pc:chgData name="Sachin Bhanderi" userId="44e83238f391cbe6" providerId="Windows Live" clId="Web-{687CB1C9-5940-E277-E579-0897973791E0}" dt="2025-06-13T15:26:23.044" v="35"/>
        <pc:sldMkLst>
          <pc:docMk/>
          <pc:sldMk cId="431725977" sldId="259"/>
        </pc:sldMkLst>
        <pc:spChg chg="mod">
          <ac:chgData name="Sachin Bhanderi" userId="44e83238f391cbe6" providerId="Windows Live" clId="Web-{687CB1C9-5940-E277-E579-0897973791E0}" dt="2025-06-13T14:59:02.982" v="25" actId="20577"/>
          <ac:spMkLst>
            <pc:docMk/>
            <pc:sldMk cId="431725977" sldId="259"/>
            <ac:spMk id="3" creationId="{18D6F572-9DD2-2592-13B3-7AA2C927E88B}"/>
          </ac:spMkLst>
        </pc:spChg>
        <pc:spChg chg="add del mod">
          <ac:chgData name="Sachin Bhanderi" userId="44e83238f391cbe6" providerId="Windows Live" clId="Web-{687CB1C9-5940-E277-E579-0897973791E0}" dt="2025-06-13T15:26:23.044" v="35"/>
          <ac:spMkLst>
            <pc:docMk/>
            <pc:sldMk cId="431725977" sldId="259"/>
            <ac:spMk id="4" creationId="{2F3D8866-941E-33CE-C9CC-5B42F8206E86}"/>
          </ac:spMkLst>
        </pc:spChg>
        <pc:spChg chg="del mod">
          <ac:chgData name="Sachin Bhanderi" userId="44e83238f391cbe6" providerId="Windows Live" clId="Web-{687CB1C9-5940-E277-E579-0897973791E0}" dt="2025-06-13T14:57:23.151" v="8"/>
          <ac:spMkLst>
            <pc:docMk/>
            <pc:sldMk cId="431725977" sldId="259"/>
            <ac:spMk id="4" creationId="{A23C6783-0E63-47D7-2D5D-5B6CBA92B4AE}"/>
          </ac:spMkLst>
        </pc:spChg>
        <pc:spChg chg="del mod">
          <ac:chgData name="Sachin Bhanderi" userId="44e83238f391cbe6" providerId="Windows Live" clId="Web-{687CB1C9-5940-E277-E579-0897973791E0}" dt="2025-06-13T14:58:05.902" v="16"/>
          <ac:spMkLst>
            <pc:docMk/>
            <pc:sldMk cId="431725977" sldId="259"/>
            <ac:spMk id="9" creationId="{8C5905CA-F2C8-F914-099A-3D4D939E2036}"/>
          </ac:spMkLst>
        </pc:spChg>
      </pc:sldChg>
      <pc:sldChg chg="addSp delSp modSp add replId">
        <pc:chgData name="Sachin Bhanderi" userId="44e83238f391cbe6" providerId="Windows Live" clId="Web-{687CB1C9-5940-E277-E579-0897973791E0}" dt="2025-06-13T16:57:52.478" v="242"/>
        <pc:sldMkLst>
          <pc:docMk/>
          <pc:sldMk cId="2565308744" sldId="260"/>
        </pc:sldMkLst>
        <pc:spChg chg="mod">
          <ac:chgData name="Sachin Bhanderi" userId="44e83238f391cbe6" providerId="Windows Live" clId="Web-{687CB1C9-5940-E277-E579-0897973791E0}" dt="2025-06-13T16:53:22.192" v="171" actId="14100"/>
          <ac:spMkLst>
            <pc:docMk/>
            <pc:sldMk cId="2565308744" sldId="260"/>
            <ac:spMk id="2" creationId="{ADD131AD-247D-99B8-0F9E-434699E68672}"/>
          </ac:spMkLst>
        </pc:spChg>
        <pc:spChg chg="del">
          <ac:chgData name="Sachin Bhanderi" userId="44e83238f391cbe6" providerId="Windows Live" clId="Web-{687CB1C9-5940-E277-E579-0897973791E0}" dt="2025-06-13T15:00:35.064" v="27"/>
          <ac:spMkLst>
            <pc:docMk/>
            <pc:sldMk cId="2565308744" sldId="260"/>
            <ac:spMk id="3" creationId="{9401DB64-4C59-151C-727C-85732692964B}"/>
          </ac:spMkLst>
        </pc:spChg>
        <pc:spChg chg="add del mod">
          <ac:chgData name="Sachin Bhanderi" userId="44e83238f391cbe6" providerId="Windows Live" clId="Web-{687CB1C9-5940-E277-E579-0897973791E0}" dt="2025-06-13T16:56:50.039" v="226"/>
          <ac:spMkLst>
            <pc:docMk/>
            <pc:sldMk cId="2565308744" sldId="260"/>
            <ac:spMk id="3" creationId="{D104B455-1C20-6C91-3895-6640F01148C0}"/>
          </ac:spMkLst>
        </pc:spChg>
        <pc:spChg chg="add del mod">
          <ac:chgData name="Sachin Bhanderi" userId="44e83238f391cbe6" providerId="Windows Live" clId="Web-{687CB1C9-5940-E277-E579-0897973791E0}" dt="2025-06-13T16:57:52.478" v="242"/>
          <ac:spMkLst>
            <pc:docMk/>
            <pc:sldMk cId="2565308744" sldId="260"/>
            <ac:spMk id="5" creationId="{24756C5B-2671-4F3A-8B7A-E0C9F1A3EEE7}"/>
          </ac:spMkLst>
        </pc:spChg>
        <pc:graphicFrameChg chg="add">
          <ac:chgData name="Sachin Bhanderi" userId="44e83238f391cbe6" providerId="Windows Live" clId="Web-{687CB1C9-5940-E277-E579-0897973791E0}" dt="2025-06-13T16:57:52.478" v="242"/>
          <ac:graphicFrameMkLst>
            <pc:docMk/>
            <pc:sldMk cId="2565308744" sldId="260"/>
            <ac:graphicFrameMk id="153" creationId="{C7DFB6BC-6844-AB6D-BC61-62C78DD3532D}"/>
          </ac:graphicFrameMkLst>
        </pc:graphicFrameChg>
      </pc:sldChg>
      <pc:sldChg chg="addSp delSp modSp add replId">
        <pc:chgData name="Sachin Bhanderi" userId="44e83238f391cbe6" providerId="Windows Live" clId="Web-{687CB1C9-5940-E277-E579-0897973791E0}" dt="2025-06-13T16:58:35.619" v="244"/>
        <pc:sldMkLst>
          <pc:docMk/>
          <pc:sldMk cId="4175035232" sldId="261"/>
        </pc:sldMkLst>
        <pc:spChg chg="mod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2" creationId="{FAF9919B-4333-0AFF-313A-C24622A2E525}"/>
          </ac:spMkLst>
        </pc:spChg>
        <pc:spChg chg="mod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9" creationId="{895DBEA9-B21F-3201-7926-5ECE25E9CEF2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45" creationId="{75C353C9-E0B5-A06E-A6C0-FBB6B02FB491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48" creationId="{CD90DCC1-540F-FCA2-D565-2241797B1CC6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49" creationId="{D99052AE-3713-24C3-8ADB-AA5EF8674356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50" creationId="{7981AEEA-8E19-4E39-5109-0551190F3E38}"/>
          </ac:spMkLst>
        </pc:spChg>
        <pc:spChg chg="del">
          <ac:chgData name="Sachin Bhanderi" userId="44e83238f391cbe6" providerId="Windows Live" clId="Web-{687CB1C9-5940-E277-E579-0897973791E0}" dt="2025-06-13T16:58:26.275" v="243"/>
          <ac:spMkLst>
            <pc:docMk/>
            <pc:sldMk cId="4175035232" sldId="261"/>
            <ac:spMk id="151" creationId="{29C4E1D4-FA77-A2BC-FE64-76580F4D54ED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53" creationId="{3C38C329-05C1-44E0-942C-D7A60A7F2810}"/>
          </ac:spMkLst>
        </pc:spChg>
        <pc:spChg chg="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54" creationId="{DA98F3A3-687B-4002-93F2-58E8590DC79F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55" creationId="{27A1367E-049C-45E5-9C32-CC32DCEAEF94}"/>
          </ac:spMkLst>
        </pc:spChg>
        <pc:spChg chg="add del">
          <ac:chgData name="Sachin Bhanderi" userId="44e83238f391cbe6" providerId="Windows Live" clId="Web-{687CB1C9-5940-E277-E579-0897973791E0}" dt="2025-06-13T15:50:39.561" v="169"/>
          <ac:spMkLst>
            <pc:docMk/>
            <pc:sldMk cId="4175035232" sldId="261"/>
            <ac:spMk id="156" creationId="{3C38C329-05C1-44E0-942C-D7A60A7F2810}"/>
          </ac:spMkLst>
        </pc:spChg>
        <pc:spChg chg="add del">
          <ac:chgData name="Sachin Bhanderi" userId="44e83238f391cbe6" providerId="Windows Live" clId="Web-{687CB1C9-5940-E277-E579-0897973791E0}" dt="2025-06-13T16:58:35.619" v="244"/>
          <ac:spMkLst>
            <pc:docMk/>
            <pc:sldMk cId="4175035232" sldId="261"/>
            <ac:spMk id="157" creationId="{16E2DAB7-48CB-400E-9ED2-FB1762BE03D9}"/>
          </ac:spMkLst>
        </pc:spChg>
        <pc:spChg chg="add del">
          <ac:chgData name="Sachin Bhanderi" userId="44e83238f391cbe6" providerId="Windows Live" clId="Web-{687CB1C9-5940-E277-E579-0897973791E0}" dt="2025-06-13T15:50:39.561" v="169"/>
          <ac:spMkLst>
            <pc:docMk/>
            <pc:sldMk cId="4175035232" sldId="261"/>
            <ac:spMk id="160" creationId="{DA98F3A3-687B-4002-93F2-58E8590DC79F}"/>
          </ac:spMkLst>
        </pc:spChg>
        <pc:spChg chg="add del">
          <ac:chgData name="Sachin Bhanderi" userId="44e83238f391cbe6" providerId="Windows Live" clId="Web-{687CB1C9-5940-E277-E579-0897973791E0}" dt="2025-06-13T15:50:39.561" v="169"/>
          <ac:spMkLst>
            <pc:docMk/>
            <pc:sldMk cId="4175035232" sldId="261"/>
            <ac:spMk id="162" creationId="{27A1367E-049C-45E5-9C32-CC32DCEAEF94}"/>
          </ac:spMkLst>
        </pc:spChg>
        <pc:spChg chg="add del">
          <ac:chgData name="Sachin Bhanderi" userId="44e83238f391cbe6" providerId="Windows Live" clId="Web-{687CB1C9-5940-E277-E579-0897973791E0}" dt="2025-06-13T15:50:39.561" v="169"/>
          <ac:spMkLst>
            <pc:docMk/>
            <pc:sldMk cId="4175035232" sldId="261"/>
            <ac:spMk id="164" creationId="{16E2DAB7-48CB-400E-9ED2-FB1762BE03D9}"/>
          </ac:spMkLst>
        </pc:spChg>
        <pc:graphicFrameChg chg="del">
          <ac:chgData name="Sachin Bhanderi" userId="44e83238f391cbe6" providerId="Windows Live" clId="Web-{687CB1C9-5940-E277-E579-0897973791E0}" dt="2025-06-13T15:26:44.561" v="37"/>
          <ac:graphicFrameMkLst>
            <pc:docMk/>
            <pc:sldMk cId="4175035232" sldId="261"/>
            <ac:graphicFrameMk id="7" creationId="{E2DCC7DA-BF02-D3A6-03A0-D6DC4904252D}"/>
          </ac:graphicFrameMkLst>
        </pc:graphicFrameChg>
      </pc:sldChg>
    </pc:docChg>
  </pc:docChgLst>
  <pc:docChgLst>
    <pc:chgData name="Sachin Bhanderi" userId="44e83238f391cbe6" providerId="Windows Live" clId="Web-{3E1F2F47-1BC3-6277-2EB7-006CF6EF56DE}"/>
    <pc:docChg chg="modSld">
      <pc:chgData name="Sachin Bhanderi" userId="44e83238f391cbe6" providerId="Windows Live" clId="Web-{3E1F2F47-1BC3-6277-2EB7-006CF6EF56DE}" dt="2025-06-12T13:14:05.262" v="2" actId="20577"/>
      <pc:docMkLst>
        <pc:docMk/>
      </pc:docMkLst>
      <pc:sldChg chg="modSp">
        <pc:chgData name="Sachin Bhanderi" userId="44e83238f391cbe6" providerId="Windows Live" clId="Web-{3E1F2F47-1BC3-6277-2EB7-006CF6EF56DE}" dt="2025-06-12T13:14:05.262" v="2" actId="20577"/>
        <pc:sldMkLst>
          <pc:docMk/>
          <pc:sldMk cId="109857222" sldId="256"/>
        </pc:sldMkLst>
        <pc:spChg chg="mod">
          <ac:chgData name="Sachin Bhanderi" userId="44e83238f391cbe6" providerId="Windows Live" clId="Web-{3E1F2F47-1BC3-6277-2EB7-006CF6EF56DE}" dt="2025-06-12T13:14:05.262" v="2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Sachin Bhanderi" userId="44e83238f391cbe6" providerId="Windows Live" clId="Web-{DC198C93-6EA9-1439-CB06-6C6755439BFE}"/>
    <pc:docChg chg="modSld">
      <pc:chgData name="Sachin Bhanderi" userId="44e83238f391cbe6" providerId="Windows Live" clId="Web-{DC198C93-6EA9-1439-CB06-6C6755439BFE}" dt="2025-06-13T17:16:52.255" v="133"/>
      <pc:docMkLst>
        <pc:docMk/>
      </pc:docMkLst>
      <pc:sldChg chg="addSp delSp modSp addAnim delAnim">
        <pc:chgData name="Sachin Bhanderi" userId="44e83238f391cbe6" providerId="Windows Live" clId="Web-{DC198C93-6EA9-1439-CB06-6C6755439BFE}" dt="2025-06-13T17:07:28.813" v="58"/>
        <pc:sldMkLst>
          <pc:docMk/>
          <pc:sldMk cId="1834456370" sldId="257"/>
        </pc:sldMkLst>
        <pc:spChg chg="add del">
          <ac:chgData name="Sachin Bhanderi" userId="44e83238f391cbe6" providerId="Windows Live" clId="Web-{DC198C93-6EA9-1439-CB06-6C6755439BFE}" dt="2025-06-13T17:03:48.299" v="14"/>
          <ac:spMkLst>
            <pc:docMk/>
            <pc:sldMk cId="1834456370" sldId="257"/>
            <ac:spMk id="3" creationId="{2D2EA3EB-6324-4A24-0A57-785597824C8F}"/>
          </ac:spMkLst>
        </pc:spChg>
        <pc:spChg chg="add mod">
          <ac:chgData name="Sachin Bhanderi" userId="44e83238f391cbe6" providerId="Windows Live" clId="Web-{DC198C93-6EA9-1439-CB06-6C6755439BFE}" dt="2025-06-13T17:06:52.576" v="51" actId="14100"/>
          <ac:spMkLst>
            <pc:docMk/>
            <pc:sldMk cId="1834456370" sldId="257"/>
            <ac:spMk id="4" creationId="{5CB71B85-3577-0554-F791-78731F1FA6D0}"/>
          </ac:spMkLst>
        </pc:spChg>
        <pc:spChg chg="add mod">
          <ac:chgData name="Sachin Bhanderi" userId="44e83238f391cbe6" providerId="Windows Live" clId="Web-{DC198C93-6EA9-1439-CB06-6C6755439BFE}" dt="2025-06-13T17:07:17.484" v="55" actId="14100"/>
          <ac:spMkLst>
            <pc:docMk/>
            <pc:sldMk cId="1834456370" sldId="257"/>
            <ac:spMk id="5" creationId="{B57DCF42-88B9-C025-2393-4516CE8A2CFD}"/>
          </ac:spMkLst>
        </pc:spChg>
        <pc:spChg chg="mod">
          <ac:chgData name="Sachin Bhanderi" userId="44e83238f391cbe6" providerId="Windows Live" clId="Web-{DC198C93-6EA9-1439-CB06-6C6755439BFE}" dt="2025-06-13T17:06:33.966" v="48" actId="14100"/>
          <ac:spMkLst>
            <pc:docMk/>
            <pc:sldMk cId="1834456370" sldId="257"/>
            <ac:spMk id="9" creationId="{95FD791F-A3D8-2E49-D810-AFDC07A141E3}"/>
          </ac:spMkLst>
        </pc:spChg>
      </pc:sldChg>
      <pc:sldChg chg="addAnim">
        <pc:chgData name="Sachin Bhanderi" userId="44e83238f391cbe6" providerId="Windows Live" clId="Web-{DC198C93-6EA9-1439-CB06-6C6755439BFE}" dt="2025-06-13T17:08:01.409" v="60"/>
        <pc:sldMkLst>
          <pc:docMk/>
          <pc:sldMk cId="667320120" sldId="258"/>
        </pc:sldMkLst>
      </pc:sldChg>
      <pc:sldChg chg="addSp modSp addAnim">
        <pc:chgData name="Sachin Bhanderi" userId="44e83238f391cbe6" providerId="Windows Live" clId="Web-{DC198C93-6EA9-1439-CB06-6C6755439BFE}" dt="2025-06-13T17:09:54.572" v="94"/>
        <pc:sldMkLst>
          <pc:docMk/>
          <pc:sldMk cId="431725977" sldId="259"/>
        </pc:sldMkLst>
        <pc:spChg chg="mod">
          <ac:chgData name="Sachin Bhanderi" userId="44e83238f391cbe6" providerId="Windows Live" clId="Web-{DC198C93-6EA9-1439-CB06-6C6755439BFE}" dt="2025-06-13T17:09:27.133" v="89" actId="1076"/>
          <ac:spMkLst>
            <pc:docMk/>
            <pc:sldMk cId="431725977" sldId="259"/>
            <ac:spMk id="3" creationId="{18D6F572-9DD2-2592-13B3-7AA2C927E88B}"/>
          </ac:spMkLst>
        </pc:spChg>
        <pc:spChg chg="add mod">
          <ac:chgData name="Sachin Bhanderi" userId="44e83238f391cbe6" providerId="Windows Live" clId="Web-{DC198C93-6EA9-1439-CB06-6C6755439BFE}" dt="2025-06-13T17:09:31.289" v="90" actId="1076"/>
          <ac:spMkLst>
            <pc:docMk/>
            <pc:sldMk cId="431725977" sldId="259"/>
            <ac:spMk id="4" creationId="{DE7E2C48-2531-C4C5-DE93-4A9F416A90C5}"/>
          </ac:spMkLst>
        </pc:spChg>
        <pc:spChg chg="add mod">
          <ac:chgData name="Sachin Bhanderi" userId="44e83238f391cbe6" providerId="Windows Live" clId="Web-{DC198C93-6EA9-1439-CB06-6C6755439BFE}" dt="2025-06-13T17:09:36.915" v="91" actId="1076"/>
          <ac:spMkLst>
            <pc:docMk/>
            <pc:sldMk cId="431725977" sldId="259"/>
            <ac:spMk id="5" creationId="{4CDB06F4-DBA8-1812-5A6E-9C916602A8CD}"/>
          </ac:spMkLst>
        </pc:spChg>
      </pc:sldChg>
      <pc:sldChg chg="addSp modSp addAnim">
        <pc:chgData name="Sachin Bhanderi" userId="44e83238f391cbe6" providerId="Windows Live" clId="Web-{DC198C93-6EA9-1439-CB06-6C6755439BFE}" dt="2025-06-13T17:16:52.255" v="133"/>
        <pc:sldMkLst>
          <pc:docMk/>
          <pc:sldMk cId="4175035232" sldId="261"/>
        </pc:sldMkLst>
        <pc:spChg chg="add mod">
          <ac:chgData name="Sachin Bhanderi" userId="44e83238f391cbe6" providerId="Windows Live" clId="Web-{DC198C93-6EA9-1439-CB06-6C6755439BFE}" dt="2025-06-13T17:16:37.363" v="129" actId="1076"/>
          <ac:spMkLst>
            <pc:docMk/>
            <pc:sldMk cId="4175035232" sldId="261"/>
            <ac:spMk id="3" creationId="{451829D6-D7FB-F9F8-CCB3-89D5838D2649}"/>
          </ac:spMkLst>
        </pc:spChg>
        <pc:spChg chg="add mod">
          <ac:chgData name="Sachin Bhanderi" userId="44e83238f391cbe6" providerId="Windows Live" clId="Web-{DC198C93-6EA9-1439-CB06-6C6755439BFE}" dt="2025-06-13T17:16:42.738" v="130" actId="1076"/>
          <ac:spMkLst>
            <pc:docMk/>
            <pc:sldMk cId="4175035232" sldId="261"/>
            <ac:spMk id="4" creationId="{44772F99-7F1D-036D-8FF4-BEB90D74B729}"/>
          </ac:spMkLst>
        </pc:spChg>
        <pc:spChg chg="mod">
          <ac:chgData name="Sachin Bhanderi" userId="44e83238f391cbe6" providerId="Windows Live" clId="Web-{DC198C93-6EA9-1439-CB06-6C6755439BFE}" dt="2025-06-13T17:16:33.691" v="128" actId="14100"/>
          <ac:spMkLst>
            <pc:docMk/>
            <pc:sldMk cId="4175035232" sldId="261"/>
            <ac:spMk id="9" creationId="{895DBEA9-B21F-3201-7926-5ECE25E9CEF2}"/>
          </ac:spMkLst>
        </pc:spChg>
      </pc:sldChg>
    </pc:docChg>
  </pc:docChgLst>
  <pc:docChgLst>
    <pc:chgData name="Sachin Bhanderi" userId="44e83238f391cbe6" providerId="Windows Live" clId="Web-{2FE0B6F3-C097-F570-24AE-EFE474ABCABD}"/>
    <pc:docChg chg="addSld delSld modSld">
      <pc:chgData name="Sachin Bhanderi" userId="44e83238f391cbe6" providerId="Windows Live" clId="Web-{2FE0B6F3-C097-F570-24AE-EFE474ABCABD}" dt="2025-06-13T14:14:27.208" v="203" actId="20577"/>
      <pc:docMkLst>
        <pc:docMk/>
      </pc:docMkLst>
      <pc:sldChg chg="addSp delSp modSp">
        <pc:chgData name="Sachin Bhanderi" userId="44e83238f391cbe6" providerId="Windows Live" clId="Web-{2FE0B6F3-C097-F570-24AE-EFE474ABCABD}" dt="2025-06-13T13:54:33.462" v="99" actId="20577"/>
        <pc:sldMkLst>
          <pc:docMk/>
          <pc:sldMk cId="1834456370" sldId="257"/>
        </pc:sldMkLst>
        <pc:spChg chg="mod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2" creationId="{D0D15367-3B46-6C9C-E19D-78F02A4DD62D}"/>
          </ac:spMkLst>
        </pc:spChg>
        <pc:spChg chg="add del mod">
          <ac:chgData name="Sachin Bhanderi" userId="44e83238f391cbe6" providerId="Windows Live" clId="Web-{2FE0B6F3-C097-F570-24AE-EFE474ABCABD}" dt="2025-06-13T12:34:30.141" v="33"/>
          <ac:spMkLst>
            <pc:docMk/>
            <pc:sldMk cId="1834456370" sldId="257"/>
            <ac:spMk id="3" creationId="{097E3EAE-22B2-1EEE-78C5-4E923B5960D1}"/>
          </ac:spMkLst>
        </pc:spChg>
        <pc:spChg chg="add del mod">
          <ac:chgData name="Sachin Bhanderi" userId="44e83238f391cbe6" providerId="Windows Live" clId="Web-{2FE0B6F3-C097-F570-24AE-EFE474ABCABD}" dt="2025-06-13T13:54:33.462" v="99" actId="20577"/>
          <ac:spMkLst>
            <pc:docMk/>
            <pc:sldMk cId="1834456370" sldId="257"/>
            <ac:spMk id="9" creationId="{95FD791F-A3D8-2E49-D810-AFDC07A141E3}"/>
          </ac:spMkLst>
        </pc:spChg>
        <pc:spChg chg="add del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12" creationId="{7BA5DE79-30D1-4A10-8DB9-0A6E523A9723}"/>
          </ac:spMkLst>
        </pc:spChg>
        <pc:spChg chg="add del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14" creationId="{9ABD0D63-D23F-4AE7-8270-4185EF9C1C25}"/>
          </ac:spMkLst>
        </pc:spChg>
        <pc:spChg chg="add del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26" creationId="{65F94F98-3A57-49AA-838E-91AAF600B6EE}"/>
          </ac:spMkLst>
        </pc:spChg>
        <pc:spChg chg="add del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32" creationId="{FBD68200-BC03-4015-860B-CD5C30CD76B8}"/>
          </ac:spMkLst>
        </pc:spChg>
        <pc:spChg chg="add del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34" creationId="{332A6F87-AC28-4AA8-B8A6-AEBC67BD0D64}"/>
          </ac:spMkLst>
        </pc:spChg>
        <pc:spChg chg="add del">
          <ac:chgData name="Sachin Bhanderi" userId="44e83238f391cbe6" providerId="Windows Live" clId="Web-{2FE0B6F3-C097-F570-24AE-EFE474ABCABD}" dt="2025-06-13T12:40:12.733" v="55"/>
          <ac:spMkLst>
            <pc:docMk/>
            <pc:sldMk cId="1834456370" sldId="257"/>
            <ac:spMk id="47" creationId="{BAF0407B-48CB-4C05-B0D7-7A69A0D407F1}"/>
          </ac:spMkLst>
        </pc:spChg>
        <pc:spChg chg="add del">
          <ac:chgData name="Sachin Bhanderi" userId="44e83238f391cbe6" providerId="Windows Live" clId="Web-{2FE0B6F3-C097-F570-24AE-EFE474ABCABD}" dt="2025-06-13T12:40:12.733" v="55"/>
          <ac:spMkLst>
            <pc:docMk/>
            <pc:sldMk cId="1834456370" sldId="257"/>
            <ac:spMk id="51" creationId="{8CF9E583-1A92-4144-B4FA-81D98317FA04}"/>
          </ac:spMkLst>
        </pc:spChg>
        <pc:spChg chg="del">
          <ac:chgData name="Sachin Bhanderi" userId="44e83238f391cbe6" providerId="Windows Live" clId="Web-{2FE0B6F3-C097-F570-24AE-EFE474ABCABD}" dt="2025-06-13T12:40:12.733" v="55"/>
          <ac:spMkLst>
            <pc:docMk/>
            <pc:sldMk cId="1834456370" sldId="257"/>
            <ac:spMk id="53" creationId="{55980737-1E33-40A8-819D-C20C41E4F7E5}"/>
          </ac:spMkLst>
        </pc:spChg>
        <pc:spChg chg="add del">
          <ac:chgData name="Sachin Bhanderi" userId="44e83238f391cbe6" providerId="Windows Live" clId="Web-{2FE0B6F3-C097-F570-24AE-EFE474ABCABD}" dt="2025-06-13T12:40:12.733" v="55"/>
          <ac:spMkLst>
            <pc:docMk/>
            <pc:sldMk cId="1834456370" sldId="257"/>
            <ac:spMk id="61" creationId="{73FDF09A-B960-49F4-BAEB-DA397BDCD4EB}"/>
          </ac:spMkLst>
        </pc:spChg>
        <pc:spChg chg="add del">
          <ac:chgData name="Sachin Bhanderi" userId="44e83238f391cbe6" providerId="Windows Live" clId="Web-{2FE0B6F3-C097-F570-24AE-EFE474ABCABD}" dt="2025-06-13T12:40:12.733" v="55"/>
          <ac:spMkLst>
            <pc:docMk/>
            <pc:sldMk cId="1834456370" sldId="257"/>
            <ac:spMk id="63" creationId="{791BE6C0-4118-460B-90C2-16004124745E}"/>
          </ac:spMkLst>
        </pc:spChg>
        <pc:spChg chg="add del">
          <ac:chgData name="Sachin Bhanderi" userId="44e83238f391cbe6" providerId="Windows Live" clId="Web-{2FE0B6F3-C097-F570-24AE-EFE474ABCABD}" dt="2025-06-13T12:40:27.843" v="57"/>
          <ac:spMkLst>
            <pc:docMk/>
            <pc:sldMk cId="1834456370" sldId="257"/>
            <ac:spMk id="69" creationId="{4C790028-99AE-4AE4-8269-9913E2D50625}"/>
          </ac:spMkLst>
        </pc:spChg>
        <pc:spChg chg="add del">
          <ac:chgData name="Sachin Bhanderi" userId="44e83238f391cbe6" providerId="Windows Live" clId="Web-{2FE0B6F3-C097-F570-24AE-EFE474ABCABD}" dt="2025-06-13T12:40:27.843" v="57"/>
          <ac:spMkLst>
            <pc:docMk/>
            <pc:sldMk cId="1834456370" sldId="257"/>
            <ac:spMk id="73" creationId="{8CF9E583-1A92-4144-B4FA-81D98317FA04}"/>
          </ac:spMkLst>
        </pc:spChg>
        <pc:spChg chg="add del">
          <ac:chgData name="Sachin Bhanderi" userId="44e83238f391cbe6" providerId="Windows Live" clId="Web-{2FE0B6F3-C097-F570-24AE-EFE474ABCABD}" dt="2025-06-13T12:40:27.843" v="57"/>
          <ac:spMkLst>
            <pc:docMk/>
            <pc:sldMk cId="1834456370" sldId="257"/>
            <ac:spMk id="77" creationId="{32927575-BD84-44B6-BE49-E0C7EDD0E696}"/>
          </ac:spMkLst>
        </pc:spChg>
        <pc:spChg chg="add del">
          <ac:chgData name="Sachin Bhanderi" userId="44e83238f391cbe6" providerId="Windows Live" clId="Web-{2FE0B6F3-C097-F570-24AE-EFE474ABCABD}" dt="2025-06-13T12:40:27.843" v="57"/>
          <ac:spMkLst>
            <pc:docMk/>
            <pc:sldMk cId="1834456370" sldId="257"/>
            <ac:spMk id="79" creationId="{791BE6C0-4118-460B-90C2-16004124745E}"/>
          </ac:spMkLst>
        </pc:spChg>
        <pc:spChg chg="add del">
          <ac:chgData name="Sachin Bhanderi" userId="44e83238f391cbe6" providerId="Windows Live" clId="Web-{2FE0B6F3-C097-F570-24AE-EFE474ABCABD}" dt="2025-06-13T12:40:27.843" v="57"/>
          <ac:spMkLst>
            <pc:docMk/>
            <pc:sldMk cId="1834456370" sldId="257"/>
            <ac:spMk id="80" creationId="{15B5C763-A6E8-4D31-B139-30D083B824FF}"/>
          </ac:spMkLst>
        </pc:spChg>
        <pc:spChg chg="add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84" creationId="{4C790028-99AE-4AE4-8269-9913E2D50625}"/>
          </ac:spMkLst>
        </pc:spChg>
        <pc:spChg chg="del">
          <ac:chgData name="Sachin Bhanderi" userId="44e83238f391cbe6" providerId="Windows Live" clId="Web-{2FE0B6F3-C097-F570-24AE-EFE474ABCABD}" dt="2025-06-13T12:48:22.798" v="61"/>
          <ac:spMkLst>
            <pc:docMk/>
            <pc:sldMk cId="1834456370" sldId="257"/>
            <ac:spMk id="85" creationId="{06936A2A-FE08-4EE0-A409-3EF3FA2448DE}"/>
          </ac:spMkLst>
        </pc:spChg>
        <pc:spChg chg="add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88" creationId="{8CF9E583-1A92-4144-B4FA-81D98317FA04}"/>
          </ac:spMkLst>
        </pc:spChg>
        <pc:spChg chg="add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89" creationId="{FFB377BB-601C-4288-A224-D150848C4850}"/>
          </ac:spMkLst>
        </pc:spChg>
        <pc:spChg chg="del">
          <ac:chgData name="Sachin Bhanderi" userId="44e83238f391cbe6" providerId="Windows Live" clId="Web-{2FE0B6F3-C097-F570-24AE-EFE474ABCABD}" dt="2025-06-13T12:48:22.798" v="61"/>
          <ac:spMkLst>
            <pc:docMk/>
            <pc:sldMk cId="1834456370" sldId="257"/>
            <ac:spMk id="92" creationId="{FB70EA8D-D093-4307-9DA5-E4EE61D8213C}"/>
          </ac:spMkLst>
        </pc:spChg>
        <pc:spChg chg="del">
          <ac:chgData name="Sachin Bhanderi" userId="44e83238f391cbe6" providerId="Windows Live" clId="Web-{2FE0B6F3-C097-F570-24AE-EFE474ABCABD}" dt="2025-06-13T12:48:22.798" v="61"/>
          <ac:spMkLst>
            <pc:docMk/>
            <pc:sldMk cId="1834456370" sldId="257"/>
            <ac:spMk id="93" creationId="{B3687593-1834-43AF-A992-696B19B04201}"/>
          </ac:spMkLst>
        </pc:spChg>
        <pc:spChg chg="add">
          <ac:chgData name="Sachin Bhanderi" userId="44e83238f391cbe6" providerId="Windows Live" clId="Web-{2FE0B6F3-C097-F570-24AE-EFE474ABCABD}" dt="2025-06-13T12:40:27.905" v="58"/>
          <ac:spMkLst>
            <pc:docMk/>
            <pc:sldMk cId="1834456370" sldId="257"/>
            <ac:spMk id="95" creationId="{7E838281-5FBA-41E7-AD3B-CB3F49FEB051}"/>
          </ac:spMkLst>
        </pc:spChg>
        <pc:spChg chg="add">
          <ac:chgData name="Sachin Bhanderi" userId="44e83238f391cbe6" providerId="Windows Live" clId="Web-{2FE0B6F3-C097-F570-24AE-EFE474ABCABD}" dt="2025-06-13T12:48:22.798" v="61"/>
          <ac:spMkLst>
            <pc:docMk/>
            <pc:sldMk cId="1834456370" sldId="257"/>
            <ac:spMk id="104" creationId="{4C790028-99AE-4AE4-8269-9913E2D50625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10" creationId="{ADC50C3D-0DA0-4914-B5B4-D1819CC69813}"/>
          </ac:spMkLst>
        </pc:spChg>
        <pc:spChg chg="add">
          <ac:chgData name="Sachin Bhanderi" userId="44e83238f391cbe6" providerId="Windows Live" clId="Web-{2FE0B6F3-C097-F570-24AE-EFE474ABCABD}" dt="2025-06-13T12:48:22.798" v="61"/>
          <ac:spMkLst>
            <pc:docMk/>
            <pc:sldMk cId="1834456370" sldId="257"/>
            <ac:spMk id="112" creationId="{8CF9E583-1A92-4144-B4FA-81D98317FA04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14" creationId="{FFB377BB-601C-4288-A224-D150848C4850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20" creationId="{FB70EA8D-D093-4307-9DA5-E4EE61D8213C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22" creationId="{B3687593-1834-43AF-A992-696B19B04201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24" creationId="{6E1FE4DF-DA81-4174-A7A3-1DBD74FB3F32}"/>
          </ac:spMkLst>
        </pc:spChg>
        <pc:spChg chg="add del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26" creationId="{7E838281-5FBA-41E7-AD3B-CB3F49FEB051}"/>
          </ac:spMkLst>
        </pc:spChg>
        <pc:spChg chg="add del">
          <ac:chgData name="Sachin Bhanderi" userId="44e83238f391cbe6" providerId="Windows Live" clId="Web-{2FE0B6F3-C097-F570-24AE-EFE474ABCABD}" dt="2025-06-13T13:54:07.773" v="96"/>
          <ac:spMkLst>
            <pc:docMk/>
            <pc:sldMk cId="1834456370" sldId="257"/>
            <ac:spMk id="131" creationId="{9B0F3308-12C4-4DD7-ABB4-D0DFAA3CF6DE}"/>
          </ac:spMkLst>
        </pc:spChg>
        <pc:spChg chg="add del">
          <ac:chgData name="Sachin Bhanderi" userId="44e83238f391cbe6" providerId="Windows Live" clId="Web-{2FE0B6F3-C097-F570-24AE-EFE474ABCABD}" dt="2025-06-13T13:54:07.773" v="96"/>
          <ac:spMkLst>
            <pc:docMk/>
            <pc:sldMk cId="1834456370" sldId="257"/>
            <ac:spMk id="139" creationId="{CE3DE725-FEB0-422F-BDBA-A29C95768A3F}"/>
          </ac:spMkLst>
        </pc:spChg>
        <pc:spChg chg="add del">
          <ac:chgData name="Sachin Bhanderi" userId="44e83238f391cbe6" providerId="Windows Live" clId="Web-{2FE0B6F3-C097-F570-24AE-EFE474ABCABD}" dt="2025-06-13T13:54:07.773" v="96"/>
          <ac:spMkLst>
            <pc:docMk/>
            <pc:sldMk cId="1834456370" sldId="257"/>
            <ac:spMk id="141" creationId="{05058156-257B-4118-BA50-5869C8AF6AD7}"/>
          </ac:spMkLst>
        </pc:spChg>
        <pc:spChg chg="add del">
          <ac:chgData name="Sachin Bhanderi" userId="44e83238f391cbe6" providerId="Windows Live" clId="Web-{2FE0B6F3-C097-F570-24AE-EFE474ABCABD}" dt="2025-06-13T13:54:07.773" v="96"/>
          <ac:spMkLst>
            <pc:docMk/>
            <pc:sldMk cId="1834456370" sldId="257"/>
            <ac:spMk id="143" creationId="{D23B4D99-FEA8-489A-8436-A2F113BE1B6E}"/>
          </ac:spMkLst>
        </pc:spChg>
        <pc:spChg chg="add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45" creationId="{8CD557CE-2AB8-44E1-AABA-A21D2274F34E}"/>
          </ac:spMkLst>
        </pc:spChg>
        <pc:spChg chg="add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49" creationId="{3CF6D6F6-E7F9-4521-BD22-74A61D8ED84D}"/>
          </ac:spMkLst>
        </pc:spChg>
        <pc:spChg chg="add">
          <ac:chgData name="Sachin Bhanderi" userId="44e83238f391cbe6" providerId="Windows Live" clId="Web-{2FE0B6F3-C097-F570-24AE-EFE474ABCABD}" dt="2025-06-13T13:54:07.836" v="97"/>
          <ac:spMkLst>
            <pc:docMk/>
            <pc:sldMk cId="1834456370" sldId="257"/>
            <ac:spMk id="150" creationId="{1B566E74-1425-46AC-885D-D2DAEE365F60}"/>
          </ac:spMkLst>
        </pc:spChg>
        <pc:graphicFrameChg chg="add del mod">
          <ac:chgData name="Sachin Bhanderi" userId="44e83238f391cbe6" providerId="Windows Live" clId="Web-{2FE0B6F3-C097-F570-24AE-EFE474ABCABD}" dt="2025-06-13T12:04:52.562" v="4"/>
          <ac:graphicFrameMkLst>
            <pc:docMk/>
            <pc:sldMk cId="1834456370" sldId="257"/>
            <ac:graphicFrameMk id="4" creationId="{037BD3E7-E81E-3116-D96D-10D4976785EB}"/>
          </ac:graphicFrameMkLst>
        </pc:graphicFrameChg>
        <pc:graphicFrameChg chg="add del mod">
          <ac:chgData name="Sachin Bhanderi" userId="44e83238f391cbe6" providerId="Windows Live" clId="Web-{2FE0B6F3-C097-F570-24AE-EFE474ABCABD}" dt="2025-06-13T12:48:19.079" v="60"/>
          <ac:graphicFrameMkLst>
            <pc:docMk/>
            <pc:sldMk cId="1834456370" sldId="257"/>
            <ac:graphicFrameMk id="5" creationId="{57636A63-1100-7404-A6B6-ACAF624EE513}"/>
          </ac:graphicFrameMkLst>
        </pc:graphicFrameChg>
        <pc:graphicFrameChg chg="add mod">
          <ac:chgData name="Sachin Bhanderi" userId="44e83238f391cbe6" providerId="Windows Live" clId="Web-{2FE0B6F3-C097-F570-24AE-EFE474ABCABD}" dt="2025-06-13T12:48:14.845" v="59"/>
          <ac:graphicFrameMkLst>
            <pc:docMk/>
            <pc:sldMk cId="1834456370" sldId="257"/>
            <ac:graphicFrameMk id="7" creationId="{087338B4-C48F-4556-54B9-911B3C9C19B2}"/>
          </ac:graphicFrameMkLst>
        </pc:graphicFrameChg>
      </pc:sldChg>
      <pc:sldChg chg="addSp delSp modSp add replId">
        <pc:chgData name="Sachin Bhanderi" userId="44e83238f391cbe6" providerId="Windows Live" clId="Web-{2FE0B6F3-C097-F570-24AE-EFE474ABCABD}" dt="2025-06-13T14:14:27.208" v="203" actId="20577"/>
        <pc:sldMkLst>
          <pc:docMk/>
          <pc:sldMk cId="667320120" sldId="258"/>
        </pc:sldMkLst>
        <pc:spChg chg="mod">
          <ac:chgData name="Sachin Bhanderi" userId="44e83238f391cbe6" providerId="Windows Live" clId="Web-{2FE0B6F3-C097-F570-24AE-EFE474ABCABD}" dt="2025-06-13T14:10:28.589" v="162" actId="1076"/>
          <ac:spMkLst>
            <pc:docMk/>
            <pc:sldMk cId="667320120" sldId="258"/>
            <ac:spMk id="2" creationId="{CD02292D-4686-27A2-7F1A-B8E4C8BCE693}"/>
          </ac:spMkLst>
        </pc:spChg>
        <pc:spChg chg="add del mod">
          <ac:chgData name="Sachin Bhanderi" userId="44e83238f391cbe6" providerId="Windows Live" clId="Web-{2FE0B6F3-C097-F570-24AE-EFE474ABCABD}" dt="2025-06-13T14:13:00.892" v="181"/>
          <ac:spMkLst>
            <pc:docMk/>
            <pc:sldMk cId="667320120" sldId="258"/>
            <ac:spMk id="3" creationId="{4A337EBA-53D9-354A-6A0D-D022C5EB119E}"/>
          </ac:spMkLst>
        </pc:spChg>
        <pc:spChg chg="add del mod">
          <ac:chgData name="Sachin Bhanderi" userId="44e83238f391cbe6" providerId="Windows Live" clId="Web-{2FE0B6F3-C097-F570-24AE-EFE474ABCABD}" dt="2025-06-13T14:11:00.528" v="169" actId="20577"/>
          <ac:spMkLst>
            <pc:docMk/>
            <pc:sldMk cId="667320120" sldId="258"/>
            <ac:spMk id="9" creationId="{ABF125DF-F577-6D6F-AB0A-FB799FA242C4}"/>
          </ac:spMkLst>
        </pc:spChg>
        <pc:spChg chg="add mod">
          <ac:chgData name="Sachin Bhanderi" userId="44e83238f391cbe6" providerId="Windows Live" clId="Web-{2FE0B6F3-C097-F570-24AE-EFE474ABCABD}" dt="2025-06-13T14:14:27.208" v="203" actId="20577"/>
          <ac:spMkLst>
            <pc:docMk/>
            <pc:sldMk cId="667320120" sldId="258"/>
            <ac:spMk id="41" creationId="{4B3F5401-7C03-708E-5300-4F76EFD9F552}"/>
          </ac:spMkLst>
        </pc:spChg>
        <pc:graphicFrameChg chg="del">
          <ac:chgData name="Sachin Bhanderi" userId="44e83238f391cbe6" providerId="Windows Live" clId="Web-{2FE0B6F3-C097-F570-24AE-EFE474ABCABD}" dt="2025-06-13T13:58:24.673" v="113"/>
          <ac:graphicFrameMkLst>
            <pc:docMk/>
            <pc:sldMk cId="667320120" sldId="258"/>
            <ac:graphicFrameMk id="7" creationId="{159EBCF2-984B-A373-B7B5-CEFA7ECB2B13}"/>
          </ac:graphicFrameMkLst>
        </pc:graphicFrameChg>
        <pc:graphicFrameChg chg="add del">
          <ac:chgData name="Sachin Bhanderi" userId="44e83238f391cbe6" providerId="Windows Live" clId="Web-{2FE0B6F3-C097-F570-24AE-EFE474ABCABD}" dt="2025-06-13T14:07:23.786" v="147"/>
          <ac:graphicFrameMkLst>
            <pc:docMk/>
            <pc:sldMk cId="667320120" sldId="258"/>
            <ac:graphicFrameMk id="153" creationId="{1496B95E-4C28-D550-4200-FB6B36FC294F}"/>
          </ac:graphicFrameMkLst>
        </pc:graphicFrameChg>
        <pc:graphicFrameChg chg="add del">
          <ac:chgData name="Sachin Bhanderi" userId="44e83238f391cbe6" providerId="Windows Live" clId="Web-{2FE0B6F3-C097-F570-24AE-EFE474ABCABD}" dt="2025-06-13T14:07:38.974" v="149"/>
          <ac:graphicFrameMkLst>
            <pc:docMk/>
            <pc:sldMk cId="667320120" sldId="258"/>
            <ac:graphicFrameMk id="155" creationId="{FCAD7D8C-7012-2DE8-EADB-916EF1CFA697}"/>
          </ac:graphicFrameMkLst>
        </pc:graphicFrameChg>
      </pc:sldChg>
      <pc:sldChg chg="delSp modSp new del">
        <pc:chgData name="Sachin Bhanderi" userId="44e83238f391cbe6" providerId="Windows Live" clId="Web-{2FE0B6F3-C097-F570-24AE-EFE474ABCABD}" dt="2025-06-13T13:56:06.606" v="106"/>
        <pc:sldMkLst>
          <pc:docMk/>
          <pc:sldMk cId="3774447233" sldId="258"/>
        </pc:sldMkLst>
        <pc:spChg chg="mod">
          <ac:chgData name="Sachin Bhanderi" userId="44e83238f391cbe6" providerId="Windows Live" clId="Web-{2FE0B6F3-C097-F570-24AE-EFE474ABCABD}" dt="2025-06-13T13:55:38.980" v="103" actId="1076"/>
          <ac:spMkLst>
            <pc:docMk/>
            <pc:sldMk cId="3774447233" sldId="258"/>
            <ac:spMk id="2" creationId="{906B089C-7339-9B65-6B59-92EA13FB8E7B}"/>
          </ac:spMkLst>
        </pc:spChg>
        <pc:spChg chg="del mod">
          <ac:chgData name="Sachin Bhanderi" userId="44e83238f391cbe6" providerId="Windows Live" clId="Web-{2FE0B6F3-C097-F570-24AE-EFE474ABCABD}" dt="2025-06-13T13:55:47.090" v="105"/>
          <ac:spMkLst>
            <pc:docMk/>
            <pc:sldMk cId="3774447233" sldId="258"/>
            <ac:spMk id="3" creationId="{D4B7FB76-EECC-4A9F-E243-63C6017D5B3D}"/>
          </ac:spMkLst>
        </pc:spChg>
      </pc:sldChg>
      <pc:sldChg chg="addSp delSp modSp new del">
        <pc:chgData name="Sachin Bhanderi" userId="44e83238f391cbe6" providerId="Windows Live" clId="Web-{2FE0B6F3-C097-F570-24AE-EFE474ABCABD}" dt="2025-06-13T14:10:14.620" v="160"/>
        <pc:sldMkLst>
          <pc:docMk/>
          <pc:sldMk cId="1886273021" sldId="259"/>
        </pc:sldMkLst>
        <pc:spChg chg="del">
          <ac:chgData name="Sachin Bhanderi" userId="44e83238f391cbe6" providerId="Windows Live" clId="Web-{2FE0B6F3-C097-F570-24AE-EFE474ABCABD}" dt="2025-06-13T14:09:50.619" v="155"/>
          <ac:spMkLst>
            <pc:docMk/>
            <pc:sldMk cId="1886273021" sldId="259"/>
            <ac:spMk id="2" creationId="{D65F2487-370A-A3C6-AF90-71AB49525B74}"/>
          </ac:spMkLst>
        </pc:spChg>
        <pc:spChg chg="del">
          <ac:chgData name="Sachin Bhanderi" userId="44e83238f391cbe6" providerId="Windows Live" clId="Web-{2FE0B6F3-C097-F570-24AE-EFE474ABCABD}" dt="2025-06-13T14:09:52.963" v="156"/>
          <ac:spMkLst>
            <pc:docMk/>
            <pc:sldMk cId="1886273021" sldId="259"/>
            <ac:spMk id="3" creationId="{66734F91-BEB0-9D3B-EB0E-C1401FB37C53}"/>
          </ac:spMkLst>
        </pc:spChg>
        <pc:spChg chg="add mod">
          <ac:chgData name="Sachin Bhanderi" userId="44e83238f391cbe6" providerId="Windows Live" clId="Web-{2FE0B6F3-C097-F570-24AE-EFE474ABCABD}" dt="2025-06-13T14:10:01.885" v="157"/>
          <ac:spMkLst>
            <pc:docMk/>
            <pc:sldMk cId="1886273021" sldId="259"/>
            <ac:spMk id="5" creationId="{FDEB8D9C-1054-7F47-1C72-7D717686C61B}"/>
          </ac:spMkLst>
        </pc:spChg>
        <pc:spChg chg="add">
          <ac:chgData name="Sachin Bhanderi" userId="44e83238f391cbe6" providerId="Windows Live" clId="Web-{2FE0B6F3-C097-F570-24AE-EFE474ABCABD}" dt="2025-06-13T14:10:01.932" v="158"/>
          <ac:spMkLst>
            <pc:docMk/>
            <pc:sldMk cId="1886273021" sldId="259"/>
            <ac:spMk id="7" creationId="{59694C79-59AC-782C-A714-18897C7D91B6}"/>
          </ac:spMkLst>
        </pc:spChg>
        <pc:spChg chg="add">
          <ac:chgData name="Sachin Bhanderi" userId="44e83238f391cbe6" providerId="Windows Live" clId="Web-{2FE0B6F3-C097-F570-24AE-EFE474ABCABD}" dt="2025-06-13T14:10:01.963" v="159"/>
          <ac:spMkLst>
            <pc:docMk/>
            <pc:sldMk cId="1886273021" sldId="259"/>
            <ac:spMk id="9" creationId="{53325F49-2738-D06F-F063-91C08FEBBE91}"/>
          </ac:spMkLst>
        </pc:spChg>
      </pc:sldChg>
      <pc:sldChg chg="add del">
        <pc:chgData name="Sachin Bhanderi" userId="44e83238f391cbe6" providerId="Windows Live" clId="Web-{2FE0B6F3-C097-F570-24AE-EFE474ABCABD}" dt="2025-06-13T13:56:30.216" v="109"/>
        <pc:sldMkLst>
          <pc:docMk/>
          <pc:sldMk cId="3529846134" sldId="259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E8306F-5B29-48F7-8C05-EAC83BCE396D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FF4707-72E0-4E97-B010-1AA56C40F0C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Conduct further due diligence for both projects.</a:t>
          </a:r>
        </a:p>
      </dgm:t>
    </dgm:pt>
    <dgm:pt modelId="{C3493C61-AA94-4D27-B4F8-DFC47BBECD15}" type="parTrans" cxnId="{1E57A3D7-8EFC-4838-A629-0430EEF0A5ED}">
      <dgm:prSet/>
      <dgm:spPr/>
      <dgm:t>
        <a:bodyPr/>
        <a:lstStyle/>
        <a:p>
          <a:endParaRPr lang="en-US"/>
        </a:p>
      </dgm:t>
    </dgm:pt>
    <dgm:pt modelId="{6303494B-D361-43B1-B90A-1680DBC5ED10}" type="sibTrans" cxnId="{1E57A3D7-8EFC-4838-A629-0430EEF0A5ED}">
      <dgm:prSet/>
      <dgm:spPr/>
      <dgm:t>
        <a:bodyPr/>
        <a:lstStyle/>
        <a:p>
          <a:endParaRPr lang="en-US"/>
        </a:p>
      </dgm:t>
    </dgm:pt>
    <dgm:pt modelId="{F578B617-6EB4-429B-BB9B-5F7F7E63852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Explore opportunities to integrate supplementary ESG initiatives alongside the Tower project, ensuring that environmental goals are still actively pursued.</a:t>
          </a:r>
        </a:p>
      </dgm:t>
    </dgm:pt>
    <dgm:pt modelId="{940E7FFB-BB65-47BD-B452-93D96AD398A3}" type="parTrans" cxnId="{10E1D657-AA5A-4CB9-BE74-813B7FF3A1F9}">
      <dgm:prSet/>
      <dgm:spPr/>
      <dgm:t>
        <a:bodyPr/>
        <a:lstStyle/>
        <a:p>
          <a:endParaRPr lang="en-US"/>
        </a:p>
      </dgm:t>
    </dgm:pt>
    <dgm:pt modelId="{D7339AF0-C546-467D-B376-270F70D000C6}" type="sibTrans" cxnId="{10E1D657-AA5A-4CB9-BE74-813B7FF3A1F9}">
      <dgm:prSet/>
      <dgm:spPr/>
      <dgm:t>
        <a:bodyPr/>
        <a:lstStyle/>
        <a:p>
          <a:endParaRPr lang="en-US"/>
        </a:p>
      </dgm:t>
    </dgm:pt>
    <dgm:pt modelId="{C22AC43A-BD5C-459F-B501-8E36EC90919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Engage with stakeholders to confirm that the strategic focus aligns with the board’s vision and priorities.</a:t>
          </a:r>
        </a:p>
      </dgm:t>
    </dgm:pt>
    <dgm:pt modelId="{5372562D-85B5-4870-93DA-8692DF662606}" type="parTrans" cxnId="{C2756FD9-676E-4E5A-998A-ED4EAED2C3BD}">
      <dgm:prSet/>
      <dgm:spPr/>
      <dgm:t>
        <a:bodyPr/>
        <a:lstStyle/>
        <a:p>
          <a:endParaRPr lang="en-US"/>
        </a:p>
      </dgm:t>
    </dgm:pt>
    <dgm:pt modelId="{B3046E3F-DF34-4820-BC4E-EDB654920B3F}" type="sibTrans" cxnId="{C2756FD9-676E-4E5A-998A-ED4EAED2C3BD}">
      <dgm:prSet/>
      <dgm:spPr/>
      <dgm:t>
        <a:bodyPr/>
        <a:lstStyle/>
        <a:p>
          <a:endParaRPr lang="en-US"/>
        </a:p>
      </dgm:t>
    </dgm:pt>
    <dgm:pt modelId="{45A388FD-06AA-423C-80A0-A89A87001F55}" type="pres">
      <dgm:prSet presAssocID="{4FE8306F-5B29-48F7-8C05-EAC83BCE396D}" presName="root" presStyleCnt="0">
        <dgm:presLayoutVars>
          <dgm:dir/>
          <dgm:resizeHandles val="exact"/>
        </dgm:presLayoutVars>
      </dgm:prSet>
      <dgm:spPr/>
    </dgm:pt>
    <dgm:pt modelId="{E520F4CB-A362-49EC-9790-4826AEA6C216}" type="pres">
      <dgm:prSet presAssocID="{DCFF4707-72E0-4E97-B010-1AA56C40F0CE}" presName="compNode" presStyleCnt="0"/>
      <dgm:spPr/>
    </dgm:pt>
    <dgm:pt modelId="{115C5B63-ACD5-4A7D-9367-5F4B6635A02F}" type="pres">
      <dgm:prSet presAssocID="{DCFF4707-72E0-4E97-B010-1AA56C40F0C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A9B9A71D-05A5-4CBB-AB6A-79745F26909F}" type="pres">
      <dgm:prSet presAssocID="{DCFF4707-72E0-4E97-B010-1AA56C40F0CE}" presName="spaceRect" presStyleCnt="0"/>
      <dgm:spPr/>
    </dgm:pt>
    <dgm:pt modelId="{2B87318A-A561-4457-92E8-296CB6E6B495}" type="pres">
      <dgm:prSet presAssocID="{DCFF4707-72E0-4E97-B010-1AA56C40F0CE}" presName="textRect" presStyleLbl="revTx" presStyleIdx="0" presStyleCnt="3">
        <dgm:presLayoutVars>
          <dgm:chMax val="1"/>
          <dgm:chPref val="1"/>
        </dgm:presLayoutVars>
      </dgm:prSet>
      <dgm:spPr/>
    </dgm:pt>
    <dgm:pt modelId="{7C6E5834-A39B-42D2-B069-CB93BBFB7ABD}" type="pres">
      <dgm:prSet presAssocID="{6303494B-D361-43B1-B90A-1680DBC5ED10}" presName="sibTrans" presStyleCnt="0"/>
      <dgm:spPr/>
    </dgm:pt>
    <dgm:pt modelId="{EFC394A1-202D-4E42-BF04-7A9F72D297E1}" type="pres">
      <dgm:prSet presAssocID="{F578B617-6EB4-429B-BB9B-5F7F7E63852E}" presName="compNode" presStyleCnt="0"/>
      <dgm:spPr/>
    </dgm:pt>
    <dgm:pt modelId="{D73DA5EA-1D8F-4A2A-A655-CD19A19DE6DD}" type="pres">
      <dgm:prSet presAssocID="{F578B617-6EB4-429B-BB9B-5F7F7E63852E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Arrow Circle"/>
        </a:ext>
      </dgm:extLst>
    </dgm:pt>
    <dgm:pt modelId="{16BA4539-1DE0-4F96-B160-E30660AD4600}" type="pres">
      <dgm:prSet presAssocID="{F578B617-6EB4-429B-BB9B-5F7F7E63852E}" presName="spaceRect" presStyleCnt="0"/>
      <dgm:spPr/>
    </dgm:pt>
    <dgm:pt modelId="{81CEC734-F3BB-4DCA-BEF8-63E4D80AD645}" type="pres">
      <dgm:prSet presAssocID="{F578B617-6EB4-429B-BB9B-5F7F7E63852E}" presName="textRect" presStyleLbl="revTx" presStyleIdx="1" presStyleCnt="3">
        <dgm:presLayoutVars>
          <dgm:chMax val="1"/>
          <dgm:chPref val="1"/>
        </dgm:presLayoutVars>
      </dgm:prSet>
      <dgm:spPr/>
    </dgm:pt>
    <dgm:pt modelId="{8FEFF406-3A4A-44D6-BB5F-99B912C41F53}" type="pres">
      <dgm:prSet presAssocID="{D7339AF0-C546-467D-B376-270F70D000C6}" presName="sibTrans" presStyleCnt="0"/>
      <dgm:spPr/>
    </dgm:pt>
    <dgm:pt modelId="{02D76587-1BCB-42FA-8901-80B2D7BD8054}" type="pres">
      <dgm:prSet presAssocID="{C22AC43A-BD5C-459F-B501-8E36EC90919B}" presName="compNode" presStyleCnt="0"/>
      <dgm:spPr/>
    </dgm:pt>
    <dgm:pt modelId="{76D38512-CE95-4317-AA90-3B325F8E8FF7}" type="pres">
      <dgm:prSet presAssocID="{C22AC43A-BD5C-459F-B501-8E36EC90919B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89DFA57A-B883-4F55-8E13-90DF8EBEE952}" type="pres">
      <dgm:prSet presAssocID="{C22AC43A-BD5C-459F-B501-8E36EC90919B}" presName="spaceRect" presStyleCnt="0"/>
      <dgm:spPr/>
    </dgm:pt>
    <dgm:pt modelId="{77B98F28-C6F8-4944-9A0C-AD97A724F33C}" type="pres">
      <dgm:prSet presAssocID="{C22AC43A-BD5C-459F-B501-8E36EC90919B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6536A4B-C4E7-441A-BBA2-118D2C89709A}" type="presOf" srcId="{C22AC43A-BD5C-459F-B501-8E36EC90919B}" destId="{77B98F28-C6F8-4944-9A0C-AD97A724F33C}" srcOrd="0" destOrd="0" presId="urn:microsoft.com/office/officeart/2018/2/layout/IconLabelList"/>
    <dgm:cxn modelId="{10E1D657-AA5A-4CB9-BE74-813B7FF3A1F9}" srcId="{4FE8306F-5B29-48F7-8C05-EAC83BCE396D}" destId="{F578B617-6EB4-429B-BB9B-5F7F7E63852E}" srcOrd="1" destOrd="0" parTransId="{940E7FFB-BB65-47BD-B452-93D96AD398A3}" sibTransId="{D7339AF0-C546-467D-B376-270F70D000C6}"/>
    <dgm:cxn modelId="{6C366386-564A-4E41-914D-05A725375DFE}" type="presOf" srcId="{4FE8306F-5B29-48F7-8C05-EAC83BCE396D}" destId="{45A388FD-06AA-423C-80A0-A89A87001F55}" srcOrd="0" destOrd="0" presId="urn:microsoft.com/office/officeart/2018/2/layout/IconLabelList"/>
    <dgm:cxn modelId="{07A39A8C-9CF9-4B20-9274-BF76C8D50D8F}" type="presOf" srcId="{DCFF4707-72E0-4E97-B010-1AA56C40F0CE}" destId="{2B87318A-A561-4457-92E8-296CB6E6B495}" srcOrd="0" destOrd="0" presId="urn:microsoft.com/office/officeart/2018/2/layout/IconLabelList"/>
    <dgm:cxn modelId="{8311AEBD-CFDF-40C9-9F7A-9E3B7F4B293C}" type="presOf" srcId="{F578B617-6EB4-429B-BB9B-5F7F7E63852E}" destId="{81CEC734-F3BB-4DCA-BEF8-63E4D80AD645}" srcOrd="0" destOrd="0" presId="urn:microsoft.com/office/officeart/2018/2/layout/IconLabelList"/>
    <dgm:cxn modelId="{1E57A3D7-8EFC-4838-A629-0430EEF0A5ED}" srcId="{4FE8306F-5B29-48F7-8C05-EAC83BCE396D}" destId="{DCFF4707-72E0-4E97-B010-1AA56C40F0CE}" srcOrd="0" destOrd="0" parTransId="{C3493C61-AA94-4D27-B4F8-DFC47BBECD15}" sibTransId="{6303494B-D361-43B1-B90A-1680DBC5ED10}"/>
    <dgm:cxn modelId="{C2756FD9-676E-4E5A-998A-ED4EAED2C3BD}" srcId="{4FE8306F-5B29-48F7-8C05-EAC83BCE396D}" destId="{C22AC43A-BD5C-459F-B501-8E36EC90919B}" srcOrd="2" destOrd="0" parTransId="{5372562D-85B5-4870-93DA-8692DF662606}" sibTransId="{B3046E3F-DF34-4820-BC4E-EDB654920B3F}"/>
    <dgm:cxn modelId="{7F773EBF-13AB-4916-8791-829F47858667}" type="presParOf" srcId="{45A388FD-06AA-423C-80A0-A89A87001F55}" destId="{E520F4CB-A362-49EC-9790-4826AEA6C216}" srcOrd="0" destOrd="0" presId="urn:microsoft.com/office/officeart/2018/2/layout/IconLabelList"/>
    <dgm:cxn modelId="{0A92803F-E4F3-421D-8D3A-C50919E4B059}" type="presParOf" srcId="{E520F4CB-A362-49EC-9790-4826AEA6C216}" destId="{115C5B63-ACD5-4A7D-9367-5F4B6635A02F}" srcOrd="0" destOrd="0" presId="urn:microsoft.com/office/officeart/2018/2/layout/IconLabelList"/>
    <dgm:cxn modelId="{B3B5AAC5-C911-4E9A-B58F-DBFCC688D567}" type="presParOf" srcId="{E520F4CB-A362-49EC-9790-4826AEA6C216}" destId="{A9B9A71D-05A5-4CBB-AB6A-79745F26909F}" srcOrd="1" destOrd="0" presId="urn:microsoft.com/office/officeart/2018/2/layout/IconLabelList"/>
    <dgm:cxn modelId="{7C27B3C0-CAB9-4862-983E-857344B011F8}" type="presParOf" srcId="{E520F4CB-A362-49EC-9790-4826AEA6C216}" destId="{2B87318A-A561-4457-92E8-296CB6E6B495}" srcOrd="2" destOrd="0" presId="urn:microsoft.com/office/officeart/2018/2/layout/IconLabelList"/>
    <dgm:cxn modelId="{A697F066-72D0-47D3-A385-4B08F2B48286}" type="presParOf" srcId="{45A388FD-06AA-423C-80A0-A89A87001F55}" destId="{7C6E5834-A39B-42D2-B069-CB93BBFB7ABD}" srcOrd="1" destOrd="0" presId="urn:microsoft.com/office/officeart/2018/2/layout/IconLabelList"/>
    <dgm:cxn modelId="{A41353B9-8A5C-400C-A32B-B2F645A3CA48}" type="presParOf" srcId="{45A388FD-06AA-423C-80A0-A89A87001F55}" destId="{EFC394A1-202D-4E42-BF04-7A9F72D297E1}" srcOrd="2" destOrd="0" presId="urn:microsoft.com/office/officeart/2018/2/layout/IconLabelList"/>
    <dgm:cxn modelId="{7BBCAD90-6FF4-4CC9-8F40-0C9CF4923102}" type="presParOf" srcId="{EFC394A1-202D-4E42-BF04-7A9F72D297E1}" destId="{D73DA5EA-1D8F-4A2A-A655-CD19A19DE6DD}" srcOrd="0" destOrd="0" presId="urn:microsoft.com/office/officeart/2018/2/layout/IconLabelList"/>
    <dgm:cxn modelId="{0D60395C-238A-4570-A76A-F71D352C5AF5}" type="presParOf" srcId="{EFC394A1-202D-4E42-BF04-7A9F72D297E1}" destId="{16BA4539-1DE0-4F96-B160-E30660AD4600}" srcOrd="1" destOrd="0" presId="urn:microsoft.com/office/officeart/2018/2/layout/IconLabelList"/>
    <dgm:cxn modelId="{BD57629F-ADE2-44E4-9925-E08434A5888E}" type="presParOf" srcId="{EFC394A1-202D-4E42-BF04-7A9F72D297E1}" destId="{81CEC734-F3BB-4DCA-BEF8-63E4D80AD645}" srcOrd="2" destOrd="0" presId="urn:microsoft.com/office/officeart/2018/2/layout/IconLabelList"/>
    <dgm:cxn modelId="{977EF2B5-5BEF-4C5A-9014-68B6305764E8}" type="presParOf" srcId="{45A388FD-06AA-423C-80A0-A89A87001F55}" destId="{8FEFF406-3A4A-44D6-BB5F-99B912C41F53}" srcOrd="3" destOrd="0" presId="urn:microsoft.com/office/officeart/2018/2/layout/IconLabelList"/>
    <dgm:cxn modelId="{5DF1225A-BA46-4E1B-8296-493014BE865E}" type="presParOf" srcId="{45A388FD-06AA-423C-80A0-A89A87001F55}" destId="{02D76587-1BCB-42FA-8901-80B2D7BD8054}" srcOrd="4" destOrd="0" presId="urn:microsoft.com/office/officeart/2018/2/layout/IconLabelList"/>
    <dgm:cxn modelId="{C4A38779-D94A-4CC1-9A8D-37DD68A43878}" type="presParOf" srcId="{02D76587-1BCB-42FA-8901-80B2D7BD8054}" destId="{76D38512-CE95-4317-AA90-3B325F8E8FF7}" srcOrd="0" destOrd="0" presId="urn:microsoft.com/office/officeart/2018/2/layout/IconLabelList"/>
    <dgm:cxn modelId="{702A1DB2-5B28-45FC-AAF1-65D8771D92C3}" type="presParOf" srcId="{02D76587-1BCB-42FA-8901-80B2D7BD8054}" destId="{89DFA57A-B883-4F55-8E13-90DF8EBEE952}" srcOrd="1" destOrd="0" presId="urn:microsoft.com/office/officeart/2018/2/layout/IconLabelList"/>
    <dgm:cxn modelId="{0D2D1710-74E1-4741-9280-D3A0824C7218}" type="presParOf" srcId="{02D76587-1BCB-42FA-8901-80B2D7BD8054}" destId="{77B98F28-C6F8-4944-9A0C-AD97A724F33C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5C5B63-ACD5-4A7D-9367-5F4B6635A02F}">
      <dsp:nvSpPr>
        <dsp:cNvPr id="0" name=""/>
        <dsp:cNvSpPr/>
      </dsp:nvSpPr>
      <dsp:spPr>
        <a:xfrm>
          <a:off x="759754" y="1247426"/>
          <a:ext cx="1221880" cy="122188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87318A-A561-4457-92E8-296CB6E6B495}">
      <dsp:nvSpPr>
        <dsp:cNvPr id="0" name=""/>
        <dsp:cNvSpPr/>
      </dsp:nvSpPr>
      <dsp:spPr>
        <a:xfrm>
          <a:off x="13049" y="2824020"/>
          <a:ext cx="271529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Conduct further due diligence for both projects.</a:t>
          </a:r>
        </a:p>
      </dsp:txBody>
      <dsp:txXfrm>
        <a:off x="13049" y="2824020"/>
        <a:ext cx="2715290" cy="787500"/>
      </dsp:txXfrm>
    </dsp:sp>
    <dsp:sp modelId="{D73DA5EA-1D8F-4A2A-A655-CD19A19DE6DD}">
      <dsp:nvSpPr>
        <dsp:cNvPr id="0" name=""/>
        <dsp:cNvSpPr/>
      </dsp:nvSpPr>
      <dsp:spPr>
        <a:xfrm>
          <a:off x="3950220" y="1247426"/>
          <a:ext cx="1221880" cy="122188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CEC734-F3BB-4DCA-BEF8-63E4D80AD645}">
      <dsp:nvSpPr>
        <dsp:cNvPr id="0" name=""/>
        <dsp:cNvSpPr/>
      </dsp:nvSpPr>
      <dsp:spPr>
        <a:xfrm>
          <a:off x="3203515" y="2824020"/>
          <a:ext cx="271529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Explore opportunities to integrate supplementary ESG initiatives alongside the Tower project, ensuring that environmental goals are still actively pursued.</a:t>
          </a:r>
        </a:p>
      </dsp:txBody>
      <dsp:txXfrm>
        <a:off x="3203515" y="2824020"/>
        <a:ext cx="2715290" cy="787500"/>
      </dsp:txXfrm>
    </dsp:sp>
    <dsp:sp modelId="{76D38512-CE95-4317-AA90-3B325F8E8FF7}">
      <dsp:nvSpPr>
        <dsp:cNvPr id="0" name=""/>
        <dsp:cNvSpPr/>
      </dsp:nvSpPr>
      <dsp:spPr>
        <a:xfrm>
          <a:off x="7140686" y="1247426"/>
          <a:ext cx="1221880" cy="122188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B98F28-C6F8-4944-9A0C-AD97A724F33C}">
      <dsp:nvSpPr>
        <dsp:cNvPr id="0" name=""/>
        <dsp:cNvSpPr/>
      </dsp:nvSpPr>
      <dsp:spPr>
        <a:xfrm>
          <a:off x="6393981" y="2824020"/>
          <a:ext cx="2715290" cy="7875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Engage with stakeholders to confirm that the strategic focus aligns with the board’s vision and priorities.</a:t>
          </a:r>
        </a:p>
      </dsp:txBody>
      <dsp:txXfrm>
        <a:off x="6393981" y="2824020"/>
        <a:ext cx="2715290" cy="7875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7295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02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44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4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6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018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50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858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39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5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74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Sixth level</a:t>
            </a:r>
          </a:p>
          <a:p>
            <a:pPr lvl="6"/>
            <a:r>
              <a:rPr lang="en-US"/>
              <a:t>Seventh level</a:t>
            </a:r>
          </a:p>
          <a:p>
            <a:pPr lvl="7"/>
            <a:r>
              <a:rPr lang="en-US"/>
              <a:t>Eigth level</a:t>
            </a:r>
          </a:p>
          <a:p>
            <a:pPr lvl="8"/>
            <a:r>
              <a:rPr lang="en-US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37151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2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3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8F3CF990-ACB8-443A-BB74-D36EC8A00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0B98862-BEE1-44FB-A335-A1B9106B44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5F94F98-3A57-49AA-838E-91AAF600B6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185CF21-0594-48C0-9F3E-254D6BCE9D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0B5529D-5CAA-4BF2-B5C9-34705E7661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FBD68200-BC03-4015-860B-CD5C30CD76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332A6F87-AC28-4AA8-B8A6-AEBC67BD0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3167" y="2590984"/>
            <a:ext cx="7369642" cy="3608480"/>
          </a:xfrm>
        </p:spPr>
        <p:txBody>
          <a:bodyPr>
            <a:normAutofit/>
          </a:bodyPr>
          <a:lstStyle/>
          <a:p>
            <a:pPr algn="l"/>
            <a:r>
              <a:rPr lang="en-GB" sz="8000">
                <a:ea typeface="+mj-lt"/>
                <a:cs typeface="+mj-lt"/>
              </a:rPr>
              <a:t>Investment</a:t>
            </a:r>
            <a:r>
              <a:rPr lang="en-US" sz="8000">
                <a:ea typeface="+mj-lt"/>
                <a:cs typeface="+mj-lt"/>
              </a:rPr>
              <a:t> Appraisal Brief</a:t>
            </a:r>
            <a:endParaRPr lang="en-US" sz="80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3168" y="1079212"/>
            <a:ext cx="6437630" cy="1335503"/>
          </a:xfrm>
        </p:spPr>
        <p:txBody>
          <a:bodyPr>
            <a:normAutofit/>
          </a:bodyPr>
          <a:lstStyle/>
          <a:p>
            <a:pPr algn="l"/>
            <a:r>
              <a:rPr lang="en-US" sz="2800">
                <a:ea typeface="+mn-lt"/>
                <a:cs typeface="+mn-lt"/>
              </a:rPr>
              <a:t>High-</a:t>
            </a:r>
            <a:r>
              <a:rPr lang="en-GB" sz="2800">
                <a:ea typeface="+mn-lt"/>
                <a:cs typeface="+mn-lt"/>
              </a:rPr>
              <a:t>Rise</a:t>
            </a:r>
            <a:r>
              <a:rPr lang="en-US" sz="2800">
                <a:ea typeface="+mn-lt"/>
                <a:cs typeface="+mn-lt"/>
              </a:rPr>
              <a:t> Green Office Tower Vs. </a:t>
            </a:r>
            <a:br>
              <a:rPr lang="en-US" sz="2800">
                <a:ea typeface="+mn-lt"/>
                <a:cs typeface="+mn-lt"/>
              </a:rPr>
            </a:br>
            <a:r>
              <a:rPr lang="en-US" sz="2800">
                <a:ea typeface="+mn-lt"/>
                <a:cs typeface="+mn-lt"/>
              </a:rPr>
              <a:t>Net-Zero Community Housing Project</a:t>
            </a:r>
            <a:endParaRPr lang="en-US" sz="28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8CD557CE-2AB8-44E1-AABA-A21D2274F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6" name="Picture 145">
            <a:extLst>
              <a:ext uri="{FF2B5EF4-FFF2-40B4-BE49-F238E27FC236}">
                <a16:creationId xmlns:a16="http://schemas.microsoft.com/office/drawing/2014/main" id="{58DCB6E5-A344-4A17-A353-EC4D71E6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4D82F4F2-6117-4CCD-94A7-4AFD603EC3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8" name="Rectangle 147">
            <a:extLst>
              <a:ext uri="{FF2B5EF4-FFF2-40B4-BE49-F238E27FC236}">
                <a16:creationId xmlns:a16="http://schemas.microsoft.com/office/drawing/2014/main" id="{3CCA9FB2-FFC7-4B6D-8E30-9D2CC14E7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CF6D6F6-E7F9-4521-BD22-74A61D8ED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1B566E74-1425-46AC-885D-D2DAEE365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D15367-3B46-6C9C-E19D-78F02A4DD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317492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/>
              <a:t>Summary </a:t>
            </a:r>
            <a:r>
              <a:rPr lang="en-GB"/>
              <a:t>Metrics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5FD791F-A3D8-2E49-D810-AFDC07A141E3}"/>
              </a:ext>
            </a:extLst>
          </p:cNvPr>
          <p:cNvSpPr txBox="1"/>
          <p:nvPr/>
        </p:nvSpPr>
        <p:spPr>
          <a:xfrm>
            <a:off x="2010992" y="1784387"/>
            <a:ext cx="4086357" cy="134112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700" dirty="0"/>
              <a:t>The Green Office Tower delivers a positive NPV and a substantially higher IRR than the Net-Zero Housing project.</a:t>
            </a:r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06858379-D070-40E4-8A3D-F29E90C5C7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87338B4-C48F-4556-54B9-911B3C9C19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3034960"/>
              </p:ext>
            </p:extLst>
          </p:nvPr>
        </p:nvGraphicFramePr>
        <p:xfrm>
          <a:off x="6094766" y="1781023"/>
          <a:ext cx="4651620" cy="3296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8554">
                  <a:extLst>
                    <a:ext uri="{9D8B030D-6E8A-4147-A177-3AD203B41FA5}">
                      <a16:colId xmlns:a16="http://schemas.microsoft.com/office/drawing/2014/main" val="468475989"/>
                    </a:ext>
                  </a:extLst>
                </a:gridCol>
                <a:gridCol w="1690889">
                  <a:extLst>
                    <a:ext uri="{9D8B030D-6E8A-4147-A177-3AD203B41FA5}">
                      <a16:colId xmlns:a16="http://schemas.microsoft.com/office/drawing/2014/main" val="484792832"/>
                    </a:ext>
                  </a:extLst>
                </a:gridCol>
                <a:gridCol w="1782177">
                  <a:extLst>
                    <a:ext uri="{9D8B030D-6E8A-4147-A177-3AD203B41FA5}">
                      <a16:colId xmlns:a16="http://schemas.microsoft.com/office/drawing/2014/main" val="4044881919"/>
                    </a:ext>
                  </a:extLst>
                </a:gridCol>
              </a:tblGrid>
              <a:tr h="87394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solidFill>
                            <a:srgbClr val="FFFFFF"/>
                          </a:solidFill>
                          <a:effectLst/>
                          <a:latin typeface="Aptos Narrow"/>
                        </a:rPr>
                        <a:t>Metric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solidFill>
                            <a:srgbClr val="FFFFFF"/>
                          </a:solidFill>
                          <a:effectLst/>
                          <a:latin typeface="Aptos Narrow"/>
                        </a:rPr>
                        <a:t>Green Office Tower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solidFill>
                            <a:srgbClr val="FFFFFF"/>
                          </a:solidFill>
                          <a:effectLst/>
                          <a:latin typeface="Aptos Narrow"/>
                        </a:rPr>
                        <a:t>Net-Zero Housing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3327616"/>
                  </a:ext>
                </a:extLst>
              </a:tr>
              <a:tr h="516243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NPV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$168,560.74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-$179,848.78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351330"/>
                  </a:ext>
                </a:extLst>
              </a:tr>
              <a:tr h="516243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IRR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14.02%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2.81%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124103"/>
                  </a:ext>
                </a:extLst>
              </a:tr>
              <a:tr h="873945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GB" sz="2300" noProof="0" dirty="0">
                          <a:effectLst/>
                          <a:latin typeface="Aptos Narrow"/>
                        </a:rPr>
                        <a:t>Payback</a:t>
                      </a:r>
                      <a:r>
                        <a:rPr lang="en-US" sz="2300" dirty="0">
                          <a:effectLst/>
                          <a:latin typeface="Aptos Narrow"/>
                        </a:rPr>
                        <a:t> Period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4.35 years</a:t>
                      </a:r>
                      <a:endParaRPr lang="en-US" dirty="0"/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+5.00 years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1948826"/>
                  </a:ext>
                </a:extLst>
              </a:tr>
              <a:tr h="516243"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NRV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$580,000.00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buNone/>
                      </a:pPr>
                      <a:r>
                        <a:rPr lang="en-US" sz="2300" dirty="0">
                          <a:effectLst/>
                          <a:latin typeface="Aptos Narrow"/>
                        </a:rPr>
                        <a:t>$100,000.00</a:t>
                      </a:r>
                    </a:p>
                  </a:txBody>
                  <a:tcPr marL="19934" marR="19934" marT="19934" marB="95682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530109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CB71B85-3577-0554-F791-78731F1FA6D0}"/>
              </a:ext>
            </a:extLst>
          </p:cNvPr>
          <p:cNvSpPr txBox="1"/>
          <p:nvPr/>
        </p:nvSpPr>
        <p:spPr>
          <a:xfrm>
            <a:off x="2010992" y="2841576"/>
            <a:ext cx="4086358" cy="1423505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700" dirty="0"/>
              <a:t>The payback period for the Tower is shorter (4.35 years versus +5 years), indicating </a:t>
            </a:r>
            <a:r>
              <a:rPr lang="en-GB" sz="1700" dirty="0"/>
              <a:t>quicker</a:t>
            </a:r>
            <a:r>
              <a:rPr lang="en-US" sz="1700" dirty="0"/>
              <a:t> cash flow recovery.</a:t>
            </a:r>
            <a:endParaRPr lang="en-US">
              <a:cs typeface="Arial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7DCF42-88B9-C025-2393-4516CE8A2CFD}"/>
              </a:ext>
            </a:extLst>
          </p:cNvPr>
          <p:cNvSpPr txBox="1"/>
          <p:nvPr/>
        </p:nvSpPr>
        <p:spPr>
          <a:xfrm>
            <a:off x="2010991" y="3816388"/>
            <a:ext cx="4086358" cy="167063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 marL="285750" indent="-285750"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  <a:buFont typeface="Wingdings" panose="05000000000000000000" pitchFamily="2" charset="2"/>
              <a:buChar char="§"/>
            </a:pPr>
            <a:r>
              <a:rPr lang="en-US" sz="1700" dirty="0"/>
              <a:t>The NRV further supports the value proposition of the Tower with $580,000 compared to only $100,000 for the Housing project.</a:t>
            </a:r>
            <a:endParaRPr lang="en-US" sz="1700" dirty="0">
              <a:cs typeface="Arial" panose="020B0604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18344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F986805-1E13-F571-92FF-1E255EC7A4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4" name="Rectangle 233">
            <a:extLst>
              <a:ext uri="{FF2B5EF4-FFF2-40B4-BE49-F238E27FC236}">
                <a16:creationId xmlns:a16="http://schemas.microsoft.com/office/drawing/2014/main" id="{73B45929-B1C9-7B45-6803-DDE424622B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6" name="Picture 235">
            <a:extLst>
              <a:ext uri="{FF2B5EF4-FFF2-40B4-BE49-F238E27FC236}">
                <a16:creationId xmlns:a16="http://schemas.microsoft.com/office/drawing/2014/main" id="{B2588110-EC40-8286-55AD-4D62E560D8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80585CD2-EFC3-970A-568B-67AE03E8B8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40" name="Rectangle 239">
            <a:extLst>
              <a:ext uri="{FF2B5EF4-FFF2-40B4-BE49-F238E27FC236}">
                <a16:creationId xmlns:a16="http://schemas.microsoft.com/office/drawing/2014/main" id="{23F04EE4-D7DE-18E0-DD7C-C0662B7D6E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BD8227B9-AE85-D4BB-8689-F1A97D3A3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E0BAB0A1-999D-DD38-8766-EE4C374F5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14B38-65AD-8119-38C8-BA9B79884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dirty="0">
                <a:ea typeface="+mj-lt"/>
                <a:cs typeface="+mj-lt"/>
              </a:rPr>
              <a:t>Strategic Analysis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6736A0C6-994F-824F-37B1-86276CEC76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102ED41-E6C6-8A07-7E29-3365CD9C6FCF}"/>
              </a:ext>
            </a:extLst>
          </p:cNvPr>
          <p:cNvSpPr txBox="1"/>
          <p:nvPr/>
        </p:nvSpPr>
        <p:spPr>
          <a:xfrm>
            <a:off x="1868504" y="1542777"/>
            <a:ext cx="4228843" cy="92605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/>
              </a:buClr>
              <a:buSzPct val="90000"/>
              <a:buFont typeface="Arial" panose="05000000000000000000" pitchFamily="2" charset="2"/>
              <a:buChar char="•"/>
            </a:pPr>
            <a:r>
              <a:rPr lang="en-US" sz="1200" dirty="0">
                <a:ea typeface="+mn-lt"/>
                <a:cs typeface="+mn-lt"/>
              </a:rPr>
              <a:t> The Net-Zero Housing project is fully aligned, delivering complete carbon neutrality and reinforcing the firm’s long-term environmental commitments.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35DA4A-2DFA-A580-D12E-D7A18A8FC9AE}"/>
              </a:ext>
            </a:extLst>
          </p:cNvPr>
          <p:cNvSpPr txBox="1"/>
          <p:nvPr/>
        </p:nvSpPr>
        <p:spPr>
          <a:xfrm>
            <a:off x="1872220" y="2550105"/>
            <a:ext cx="4210258" cy="690636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/>
              </a:buClr>
              <a:buSzPct val="90000"/>
              <a:buFont typeface="Arial" panose="05000000000000000000" pitchFamily="2" charset="2"/>
              <a:buChar char="•"/>
            </a:pPr>
            <a:r>
              <a:rPr lang="en-US" sz="1200" dirty="0">
                <a:ea typeface="+mn-lt"/>
                <a:cs typeface="+mn-lt"/>
              </a:rPr>
              <a:t> The Green Office Tower is financially safer in the short term, with a payback period of 4.35 years and stronger early-stage cash flow.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F9FAAE-9C24-F059-F88F-5F8D2D9CEC9B}"/>
              </a:ext>
            </a:extLst>
          </p:cNvPr>
          <p:cNvSpPr txBox="1"/>
          <p:nvPr/>
        </p:nvSpPr>
        <p:spPr>
          <a:xfrm>
            <a:off x="1869744" y="3501673"/>
            <a:ext cx="4073967" cy="73400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/>
              </a:buClr>
              <a:buSzPct val="90000"/>
              <a:buFont typeface="Arial" panose="05000000000000000000" pitchFamily="2" charset="2"/>
              <a:buChar char="•"/>
            </a:pPr>
            <a:r>
              <a:rPr lang="en-US" sz="1200" dirty="0">
                <a:ea typeface="+mn-lt"/>
                <a:cs typeface="+mn-lt"/>
              </a:rPr>
              <a:t> The Net-Zero Housing project could enhance brand reputation, attract ESG-conscious customers and investors, and position the company for future green market opportunities.</a:t>
            </a:r>
            <a:endParaRPr lang="en-US" sz="1200">
              <a:cs typeface="Arial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1B0FD8A-B049-D2AC-FDD1-27A31B86BB95}"/>
              </a:ext>
            </a:extLst>
          </p:cNvPr>
          <p:cNvSpPr txBox="1"/>
          <p:nvPr/>
        </p:nvSpPr>
        <p:spPr>
          <a:xfrm>
            <a:off x="1873460" y="4478027"/>
            <a:ext cx="4222649" cy="981807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buClr>
                <a:schemeClr val="accent6"/>
              </a:buClr>
              <a:buSzPct val="90000"/>
              <a:buFont typeface="Arial" panose="05000000000000000000" pitchFamily="2" charset="2"/>
              <a:buChar char="•"/>
            </a:pPr>
            <a:r>
              <a:rPr lang="en-US" sz="1200" dirty="0">
                <a:ea typeface="+mn-lt"/>
                <a:cs typeface="+mn-lt"/>
              </a:rPr>
              <a:t> Pursuing the Net-Zero Housing project may reinforce the firm’s identity as a global ESG leader. However, strategic ESG messaging could also be supported by integrating sustainable features into the Tower project or publicly committing to future net-zero initiatives.</a:t>
            </a:r>
          </a:p>
        </p:txBody>
      </p:sp>
      <p:pic>
        <p:nvPicPr>
          <p:cNvPr id="3" name="Picture 2" descr="1,600+ Sustainable Business Stock Illustrations, Royalty-Free Vector  Graphics &amp; Clip Art - iStock | Sustainability, Corporate social  responsibility, Sustainable business growth">
            <a:extLst>
              <a:ext uri="{FF2B5EF4-FFF2-40B4-BE49-F238E27FC236}">
                <a16:creationId xmlns:a16="http://schemas.microsoft.com/office/drawing/2014/main" id="{C9E13213-D050-4520-CB07-F69CF33ED8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70082" y="1542740"/>
            <a:ext cx="3902617" cy="3915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30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B6467B7-A976-1E0F-6ACA-D58A5ED1E6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4" name="Rectangle 233">
            <a:extLst>
              <a:ext uri="{FF2B5EF4-FFF2-40B4-BE49-F238E27FC236}">
                <a16:creationId xmlns:a16="http://schemas.microsoft.com/office/drawing/2014/main" id="{B9EEB229-3EBA-4333-B94C-ED62EC1014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6" name="Picture 235">
            <a:extLst>
              <a:ext uri="{FF2B5EF4-FFF2-40B4-BE49-F238E27FC236}">
                <a16:creationId xmlns:a16="http://schemas.microsoft.com/office/drawing/2014/main" id="{B4666C73-1C44-4BD3-9529-A7E02C6A8A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238" name="Picture 237">
            <a:extLst>
              <a:ext uri="{FF2B5EF4-FFF2-40B4-BE49-F238E27FC236}">
                <a16:creationId xmlns:a16="http://schemas.microsoft.com/office/drawing/2014/main" id="{723E4E2F-EA2E-477B-A595-C5A5F62E9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240" name="Rectangle 239">
            <a:extLst>
              <a:ext uri="{FF2B5EF4-FFF2-40B4-BE49-F238E27FC236}">
                <a16:creationId xmlns:a16="http://schemas.microsoft.com/office/drawing/2014/main" id="{B6500FA0-D185-45FF-9F47-EF5FB71580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Rectangle 241">
            <a:extLst>
              <a:ext uri="{FF2B5EF4-FFF2-40B4-BE49-F238E27FC236}">
                <a16:creationId xmlns:a16="http://schemas.microsoft.com/office/drawing/2014/main" id="{7273825F-243F-467C-8349-B97E81C3E6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" name="Rectangle 243">
            <a:extLst>
              <a:ext uri="{FF2B5EF4-FFF2-40B4-BE49-F238E27FC236}">
                <a16:creationId xmlns:a16="http://schemas.microsoft.com/office/drawing/2014/main" id="{255659AF-6F61-42EF-B761-0862A79DB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ABE4F1-09B3-465C-3F18-9D9274564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3969504" cy="1077229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/>
              <a:t>Recommendation &amp; Justification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DB06F4-DBA8-1812-5A6E-9C916602A8CD}"/>
              </a:ext>
            </a:extLst>
          </p:cNvPr>
          <p:cNvSpPr txBox="1"/>
          <p:nvPr/>
        </p:nvSpPr>
        <p:spPr>
          <a:xfrm>
            <a:off x="1969803" y="2052116"/>
            <a:ext cx="3969505" cy="399782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10000"/>
              </a:lnSpc>
              <a:spcAft>
                <a:spcPts val="600"/>
              </a:spcAft>
              <a:buClr>
                <a:schemeClr val="accent6"/>
              </a:buClr>
              <a:buSzPct val="90000"/>
            </a:pPr>
            <a:r>
              <a:rPr lang="en-US" sz="1300" dirty="0"/>
              <a:t>The Green Office Tower is strongly recommended on financial grounds, achieving a positive NPV of $168,560.74, an IRR of 14.02% and a payback period of 4.35 years, while also offering greater safety if liquidity is constrained over the next three years. The Net-Zero Housing project, although fully aligned with the Net-Zero 2040 goal and poised to enhance reputation, attract ESG investors and unlock green-finance opportunities, posts a negative NPV, an IRR of just 2.81% and a five-year payback. </a:t>
            </a:r>
            <a:r>
              <a:rPr lang="en-US" sz="1300" dirty="0">
                <a:ea typeface="+mn-lt"/>
                <a:cs typeface="+mn-lt"/>
              </a:rPr>
              <a:t>Unless priorities such as boosting ESG scores, strengthening brand value or entering the sustainable-housing sector become critical, the Green Office Tower remains the more prudent choice; if those objectives take precedence, Net-Zero Housing may merit support.</a:t>
            </a:r>
            <a:endParaRPr lang="en-US"/>
          </a:p>
        </p:txBody>
      </p:sp>
      <p:pic>
        <p:nvPicPr>
          <p:cNvPr id="3" name="Picture 2" descr="A graph of numbers and a number of red and blue bars&#10;&#10;AI-generated content may be incorrect.">
            <a:extLst>
              <a:ext uri="{FF2B5EF4-FFF2-40B4-BE49-F238E27FC236}">
                <a16:creationId xmlns:a16="http://schemas.microsoft.com/office/drawing/2014/main" id="{D88057B8-33C2-C55D-921E-71D170BFD8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51768" y="783419"/>
            <a:ext cx="3994617" cy="2336850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15351EE-5EC9-79E4-E97A-4C98CB7D4A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1768" y="3737403"/>
            <a:ext cx="3994617" cy="2326864"/>
          </a:xfrm>
          <a:prstGeom prst="rect">
            <a:avLst/>
          </a:prstGeom>
          <a:ln>
            <a:gradFill flip="none" rotWithShape="1">
              <a:gsLst>
                <a:gs pos="86000">
                  <a:schemeClr val="accent6">
                    <a:lumMod val="67000"/>
                  </a:schemeClr>
                </a:gs>
                <a:gs pos="20000">
                  <a:schemeClr val="accent6">
                    <a:lumMod val="97000"/>
                    <a:lumOff val="3000"/>
                  </a:schemeClr>
                </a:gs>
                <a:gs pos="100000">
                  <a:schemeClr val="accent6">
                    <a:lumMod val="60000"/>
                    <a:lumOff val="40000"/>
                  </a:schemeClr>
                </a:gs>
              </a:gsLst>
              <a:lin ang="16200000" scaled="1"/>
              <a:tileRect/>
            </a:gradFill>
          </a:ln>
          <a:effectLst>
            <a:innerShdw blurRad="127000">
              <a:prstClr val="black">
                <a:alpha val="90000"/>
              </a:prstClr>
            </a:innerShdw>
          </a:effectLst>
        </p:spPr>
      </p:pic>
      <p:sp>
        <p:nvSpPr>
          <p:cNvPr id="246" name="Rectangle 245">
            <a:extLst>
              <a:ext uri="{FF2B5EF4-FFF2-40B4-BE49-F238E27FC236}">
                <a16:creationId xmlns:a16="http://schemas.microsoft.com/office/drawing/2014/main" id="{00650157-038B-4377-BAFA-B12FF57E0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25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A3392C3-0D95-220B-08D3-A2FB26CDD3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5" name="Rectangle 144">
            <a:extLst>
              <a:ext uri="{FF2B5EF4-FFF2-40B4-BE49-F238E27FC236}">
                <a16:creationId xmlns:a16="http://schemas.microsoft.com/office/drawing/2014/main" id="{C718730A-2778-8B2E-FEFE-4806B9A269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6" name="Picture 145">
            <a:extLst>
              <a:ext uri="{FF2B5EF4-FFF2-40B4-BE49-F238E27FC236}">
                <a16:creationId xmlns:a16="http://schemas.microsoft.com/office/drawing/2014/main" id="{E9E11D04-9A4C-A054-F2F3-BBBC887BA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7" name="Picture 146">
            <a:extLst>
              <a:ext uri="{FF2B5EF4-FFF2-40B4-BE49-F238E27FC236}">
                <a16:creationId xmlns:a16="http://schemas.microsoft.com/office/drawing/2014/main" id="{F16F08CC-D7B6-F52A-9598-78A70F1DD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48" name="Rectangle 147">
            <a:extLst>
              <a:ext uri="{FF2B5EF4-FFF2-40B4-BE49-F238E27FC236}">
                <a16:creationId xmlns:a16="http://schemas.microsoft.com/office/drawing/2014/main" id="{60FD76E0-B875-7E5C-B330-F7501D1EE4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85C5F0C1-4EFC-B142-7E52-18100E550B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9432F7A1-220A-A69E-79F1-8A7AEEF4F7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3" y="0"/>
            <a:ext cx="10378001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D131AD-247D-99B8-0F9E-434699E68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69804" y="808056"/>
            <a:ext cx="2419200" cy="6187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GB" dirty="0">
                <a:ea typeface="+mj-lt"/>
                <a:cs typeface="+mj-lt"/>
              </a:rPr>
              <a:t>Next Steps</a:t>
            </a:r>
            <a:endParaRPr lang="en-US" dirty="0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FF63EE1-5112-44BD-A86C-C2F435851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87666" y="-2718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" name="TextBox 4">
            <a:extLst>
              <a:ext uri="{FF2B5EF4-FFF2-40B4-BE49-F238E27FC236}">
                <a16:creationId xmlns:a16="http://schemas.microsoft.com/office/drawing/2014/main" id="{C7DFB6BC-6844-AB6D-BC61-62C78DD3532D}"/>
              </a:ext>
            </a:extLst>
          </p:cNvPr>
          <p:cNvGraphicFramePr/>
          <p:nvPr/>
        </p:nvGraphicFramePr>
        <p:xfrm>
          <a:off x="1765364" y="1358264"/>
          <a:ext cx="9122321" cy="48589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653087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Madison</vt:lpstr>
      <vt:lpstr>Investment Appraisal Brief</vt:lpstr>
      <vt:lpstr>Summary Metrics</vt:lpstr>
      <vt:lpstr>Strategic Analysis</vt:lpstr>
      <vt:lpstr>Recommendation &amp; Justification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333</cp:revision>
  <dcterms:created xsi:type="dcterms:W3CDTF">2013-07-15T20:26:40Z</dcterms:created>
  <dcterms:modified xsi:type="dcterms:W3CDTF">2025-06-16T16:45:49Z</dcterms:modified>
</cp:coreProperties>
</file>